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0.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72.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 id="2147483665" r:id="rId5"/>
    <p:sldMasterId id="2147483697"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Lst>
  <p:sldSz cy="5143500" cx="9144000"/>
  <p:notesSz cx="6858000" cy="9144000"/>
  <p:embeddedFontLst>
    <p:embeddedFont>
      <p:font typeface="Roboto Mono Light"/>
      <p:regular r:id="rId57"/>
      <p:bold r:id="rId58"/>
      <p:italic r:id="rId59"/>
      <p:boldItalic r:id="rId60"/>
    </p:embeddedFont>
    <p:embeddedFont>
      <p:font typeface="Google Sans"/>
      <p:regular r:id="rId61"/>
      <p:bold r:id="rId62"/>
      <p:italic r:id="rId63"/>
      <p:boldItalic r:id="rId64"/>
    </p:embeddedFont>
    <p:embeddedFont>
      <p:font typeface="Google Sans Medium"/>
      <p:regular r:id="rId65"/>
      <p:bold r:id="rId66"/>
      <p:italic r:id="rId67"/>
      <p:boldItalic r:id="rId68"/>
    </p:embeddedFont>
    <p:embeddedFont>
      <p:font typeface="Helvetica Neue"/>
      <p:regular r:id="rId69"/>
      <p:bold r:id="rId70"/>
      <p:italic r:id="rId71"/>
      <p:boldItalic r:id="rId72"/>
    </p:embeddedFont>
    <p:embeddedFont>
      <p:font typeface="Roboto Light"/>
      <p:regular r:id="rId73"/>
      <p:bold r:id="rId74"/>
      <p:italic r:id="rId75"/>
      <p:boldItalic r:id="rId76"/>
    </p:embeddedFont>
    <p:embeddedFont>
      <p:font typeface="Roboto Mono"/>
      <p:regular r:id="rId77"/>
      <p:bold r:id="rId78"/>
      <p:italic r:id="rId79"/>
      <p:boldItalic r:id="rId80"/>
    </p:embeddedFont>
    <p:embeddedFont>
      <p:font typeface="Open Sans Light"/>
      <p:regular r:id="rId81"/>
      <p:bold r:id="rId82"/>
      <p:italic r:id="rId83"/>
      <p:boldItalic r:id="rId84"/>
    </p:embeddedFont>
    <p:embeddedFont>
      <p:font typeface="Open Sans"/>
      <p:regular r:id="rId85"/>
      <p:bold r:id="rId86"/>
      <p:italic r:id="rId87"/>
      <p:boldItalic r:id="rId8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http://customooxmlschemas.google.com/">
      <go:slidesCustomData xmlns:go="http://customooxmlschemas.google.com/" r:id="rId89" roundtripDataSignature="AMtx7mgAKey3ekc89bBPqgZb8cOXPmoAF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84" Type="http://schemas.openxmlformats.org/officeDocument/2006/relationships/font" Target="fonts/OpenSansLight-boldItalic.fntdata"/><Relationship Id="rId83" Type="http://schemas.openxmlformats.org/officeDocument/2006/relationships/font" Target="fonts/OpenSansLight-italic.fntdata"/><Relationship Id="rId42" Type="http://schemas.openxmlformats.org/officeDocument/2006/relationships/slide" Target="slides/slide35.xml"/><Relationship Id="rId86" Type="http://schemas.openxmlformats.org/officeDocument/2006/relationships/font" Target="fonts/OpenSans-bold.fntdata"/><Relationship Id="rId41" Type="http://schemas.openxmlformats.org/officeDocument/2006/relationships/slide" Target="slides/slide34.xml"/><Relationship Id="rId85" Type="http://schemas.openxmlformats.org/officeDocument/2006/relationships/font" Target="fonts/OpenSans-regular.fntdata"/><Relationship Id="rId44" Type="http://schemas.openxmlformats.org/officeDocument/2006/relationships/slide" Target="slides/slide37.xml"/><Relationship Id="rId88" Type="http://schemas.openxmlformats.org/officeDocument/2006/relationships/font" Target="fonts/OpenSans-boldItalic.fntdata"/><Relationship Id="rId43" Type="http://schemas.openxmlformats.org/officeDocument/2006/relationships/slide" Target="slides/slide36.xml"/><Relationship Id="rId87" Type="http://schemas.openxmlformats.org/officeDocument/2006/relationships/font" Target="fonts/OpenSans-italic.fntdata"/><Relationship Id="rId46" Type="http://schemas.openxmlformats.org/officeDocument/2006/relationships/slide" Target="slides/slide39.xml"/><Relationship Id="rId45" Type="http://schemas.openxmlformats.org/officeDocument/2006/relationships/slide" Target="slides/slide38.xml"/><Relationship Id="rId89" Type="http://customschemas.google.com/relationships/presentationmetadata" Target="metadata"/><Relationship Id="rId80" Type="http://schemas.openxmlformats.org/officeDocument/2006/relationships/font" Target="fonts/RobotoMono-boldItalic.fntdata"/><Relationship Id="rId82" Type="http://schemas.openxmlformats.org/officeDocument/2006/relationships/font" Target="fonts/OpenSansLight-bold.fntdata"/><Relationship Id="rId81" Type="http://schemas.openxmlformats.org/officeDocument/2006/relationships/font" Target="fonts/OpenSansLight-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notesMaster" Target="notesMasters/notesMaster1.xml"/><Relationship Id="rId8" Type="http://schemas.openxmlformats.org/officeDocument/2006/relationships/slide" Target="slides/slide1.xml"/><Relationship Id="rId73" Type="http://schemas.openxmlformats.org/officeDocument/2006/relationships/font" Target="fonts/RobotoLight-regular.fntdata"/><Relationship Id="rId72" Type="http://schemas.openxmlformats.org/officeDocument/2006/relationships/font" Target="fonts/HelveticaNeue-boldItalic.fntdata"/><Relationship Id="rId31" Type="http://schemas.openxmlformats.org/officeDocument/2006/relationships/slide" Target="slides/slide24.xml"/><Relationship Id="rId75" Type="http://schemas.openxmlformats.org/officeDocument/2006/relationships/font" Target="fonts/RobotoLight-italic.fntdata"/><Relationship Id="rId30" Type="http://schemas.openxmlformats.org/officeDocument/2006/relationships/slide" Target="slides/slide23.xml"/><Relationship Id="rId74" Type="http://schemas.openxmlformats.org/officeDocument/2006/relationships/font" Target="fonts/RobotoLight-bold.fntdata"/><Relationship Id="rId33" Type="http://schemas.openxmlformats.org/officeDocument/2006/relationships/slide" Target="slides/slide26.xml"/><Relationship Id="rId77" Type="http://schemas.openxmlformats.org/officeDocument/2006/relationships/font" Target="fonts/RobotoMono-regular.fntdata"/><Relationship Id="rId32" Type="http://schemas.openxmlformats.org/officeDocument/2006/relationships/slide" Target="slides/slide25.xml"/><Relationship Id="rId76" Type="http://schemas.openxmlformats.org/officeDocument/2006/relationships/font" Target="fonts/RobotoLight-boldItalic.fntdata"/><Relationship Id="rId35" Type="http://schemas.openxmlformats.org/officeDocument/2006/relationships/slide" Target="slides/slide28.xml"/><Relationship Id="rId79" Type="http://schemas.openxmlformats.org/officeDocument/2006/relationships/font" Target="fonts/RobotoMono-italic.fntdata"/><Relationship Id="rId34" Type="http://schemas.openxmlformats.org/officeDocument/2006/relationships/slide" Target="slides/slide27.xml"/><Relationship Id="rId78" Type="http://schemas.openxmlformats.org/officeDocument/2006/relationships/font" Target="fonts/RobotoMono-bold.fntdata"/><Relationship Id="rId71" Type="http://schemas.openxmlformats.org/officeDocument/2006/relationships/font" Target="fonts/HelveticaNeue-italic.fntdata"/><Relationship Id="rId70" Type="http://schemas.openxmlformats.org/officeDocument/2006/relationships/font" Target="fonts/HelveticaNeue-bold.fntdata"/><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2" Type="http://schemas.openxmlformats.org/officeDocument/2006/relationships/font" Target="fonts/GoogleSans-bold.fntdata"/><Relationship Id="rId61" Type="http://schemas.openxmlformats.org/officeDocument/2006/relationships/font" Target="fonts/GoogleSans-regular.fntdata"/><Relationship Id="rId20" Type="http://schemas.openxmlformats.org/officeDocument/2006/relationships/slide" Target="slides/slide13.xml"/><Relationship Id="rId64" Type="http://schemas.openxmlformats.org/officeDocument/2006/relationships/font" Target="fonts/GoogleSans-boldItalic.fntdata"/><Relationship Id="rId63" Type="http://schemas.openxmlformats.org/officeDocument/2006/relationships/font" Target="fonts/GoogleSans-italic.fntdata"/><Relationship Id="rId22" Type="http://schemas.openxmlformats.org/officeDocument/2006/relationships/slide" Target="slides/slide15.xml"/><Relationship Id="rId66" Type="http://schemas.openxmlformats.org/officeDocument/2006/relationships/font" Target="fonts/GoogleSansMedium-bold.fntdata"/><Relationship Id="rId21" Type="http://schemas.openxmlformats.org/officeDocument/2006/relationships/slide" Target="slides/slide14.xml"/><Relationship Id="rId65" Type="http://schemas.openxmlformats.org/officeDocument/2006/relationships/font" Target="fonts/GoogleSansMedium-regular.fntdata"/><Relationship Id="rId24" Type="http://schemas.openxmlformats.org/officeDocument/2006/relationships/slide" Target="slides/slide17.xml"/><Relationship Id="rId68" Type="http://schemas.openxmlformats.org/officeDocument/2006/relationships/font" Target="fonts/GoogleSansMedium-boldItalic.fntdata"/><Relationship Id="rId23" Type="http://schemas.openxmlformats.org/officeDocument/2006/relationships/slide" Target="slides/slide16.xml"/><Relationship Id="rId67" Type="http://schemas.openxmlformats.org/officeDocument/2006/relationships/font" Target="fonts/GoogleSansMedium-italic.fntdata"/><Relationship Id="rId60" Type="http://schemas.openxmlformats.org/officeDocument/2006/relationships/font" Target="fonts/RobotoMonoLight-boldItalic.fntdata"/><Relationship Id="rId26" Type="http://schemas.openxmlformats.org/officeDocument/2006/relationships/slide" Target="slides/slide19.xml"/><Relationship Id="rId25" Type="http://schemas.openxmlformats.org/officeDocument/2006/relationships/slide" Target="slides/slide18.xml"/><Relationship Id="rId69" Type="http://schemas.openxmlformats.org/officeDocument/2006/relationships/font" Target="fonts/HelveticaNeue-regular.fntdata"/><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11" Type="http://schemas.openxmlformats.org/officeDocument/2006/relationships/slide" Target="slides/slide4.xml"/><Relationship Id="rId55" Type="http://schemas.openxmlformats.org/officeDocument/2006/relationships/slide" Target="slides/slide48.xml"/><Relationship Id="rId10" Type="http://schemas.openxmlformats.org/officeDocument/2006/relationships/slide" Target="slides/slide3.xml"/><Relationship Id="rId54" Type="http://schemas.openxmlformats.org/officeDocument/2006/relationships/slide" Target="slides/slide47.xml"/><Relationship Id="rId13" Type="http://schemas.openxmlformats.org/officeDocument/2006/relationships/slide" Target="slides/slide6.xml"/><Relationship Id="rId57" Type="http://schemas.openxmlformats.org/officeDocument/2006/relationships/font" Target="fonts/RobotoMonoLight-regular.fntdata"/><Relationship Id="rId12" Type="http://schemas.openxmlformats.org/officeDocument/2006/relationships/slide" Target="slides/slide5.xml"/><Relationship Id="rId56" Type="http://schemas.openxmlformats.org/officeDocument/2006/relationships/slide" Target="slides/slide49.xml"/><Relationship Id="rId15" Type="http://schemas.openxmlformats.org/officeDocument/2006/relationships/slide" Target="slides/slide8.xml"/><Relationship Id="rId59" Type="http://schemas.openxmlformats.org/officeDocument/2006/relationships/font" Target="fonts/RobotoMonoLight-italic.fntdata"/><Relationship Id="rId14" Type="http://schemas.openxmlformats.org/officeDocument/2006/relationships/slide" Target="slides/slide7.xml"/><Relationship Id="rId58" Type="http://schemas.openxmlformats.org/officeDocument/2006/relationships/font" Target="fonts/RobotoMonoLight-bold.fntdata"/><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2" name="Google Shape;342;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p10: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32" name="Google Shape;432;p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7" name="Google Shape;437;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p12: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45" name="Google Shape;445;p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p13: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52" name="Google Shape;452;p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9" name="Google Shape;459;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p15: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67" name="Google Shape;467;p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p16: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74" name="Google Shape;474;p1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p17: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81" name="Google Shape;481;p1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p18: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88" name="Google Shape;488;p1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p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5" name="Google Shape;495;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p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8" name="Google Shape;348;p2: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400">
              <a:solidFill>
                <a:schemeClr val="dk1"/>
              </a:solidFill>
              <a:latin typeface="Arial"/>
              <a:ea typeface="Arial"/>
              <a:cs typeface="Arial"/>
              <a:sym typeface="Aria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p20: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03" name="Google Shape;503;p2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p21: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10" name="Google Shape;510;p2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p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5" name="Google Shape;515;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 name="Shape 521"/>
        <p:cNvGrpSpPr/>
        <p:nvPr/>
      </p:nvGrpSpPr>
      <p:grpSpPr>
        <a:xfrm>
          <a:off x="0" y="0"/>
          <a:ext cx="0" cy="0"/>
          <a:chOff x="0" y="0"/>
          <a:chExt cx="0" cy="0"/>
        </a:xfrm>
      </p:grpSpPr>
      <p:sp>
        <p:nvSpPr>
          <p:cNvPr id="522" name="Google Shape;522;p23: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23" name="Google Shape;523;p2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p24: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30" name="Google Shape;530;p2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 name="Shape 534"/>
        <p:cNvGrpSpPr/>
        <p:nvPr/>
      </p:nvGrpSpPr>
      <p:grpSpPr>
        <a:xfrm>
          <a:off x="0" y="0"/>
          <a:ext cx="0" cy="0"/>
          <a:chOff x="0" y="0"/>
          <a:chExt cx="0" cy="0"/>
        </a:xfrm>
      </p:grpSpPr>
      <p:sp>
        <p:nvSpPr>
          <p:cNvPr id="535" name="Google Shape;535;p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6" name="Google Shape;536;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 name="Shape 542"/>
        <p:cNvGrpSpPr/>
        <p:nvPr/>
      </p:nvGrpSpPr>
      <p:grpSpPr>
        <a:xfrm>
          <a:off x="0" y="0"/>
          <a:ext cx="0" cy="0"/>
          <a:chOff x="0" y="0"/>
          <a:chExt cx="0" cy="0"/>
        </a:xfrm>
      </p:grpSpPr>
      <p:sp>
        <p:nvSpPr>
          <p:cNvPr id="543" name="Google Shape;543;p26: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44" name="Google Shape;544;p2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9" name="Shape 549"/>
        <p:cNvGrpSpPr/>
        <p:nvPr/>
      </p:nvGrpSpPr>
      <p:grpSpPr>
        <a:xfrm>
          <a:off x="0" y="0"/>
          <a:ext cx="0" cy="0"/>
          <a:chOff x="0" y="0"/>
          <a:chExt cx="0" cy="0"/>
        </a:xfrm>
      </p:grpSpPr>
      <p:sp>
        <p:nvSpPr>
          <p:cNvPr id="550" name="Google Shape;550;p27: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51" name="Google Shape;551;p2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4" name="Shape 554"/>
        <p:cNvGrpSpPr/>
        <p:nvPr/>
      </p:nvGrpSpPr>
      <p:grpSpPr>
        <a:xfrm>
          <a:off x="0" y="0"/>
          <a:ext cx="0" cy="0"/>
          <a:chOff x="0" y="0"/>
          <a:chExt cx="0" cy="0"/>
        </a:xfrm>
      </p:grpSpPr>
      <p:sp>
        <p:nvSpPr>
          <p:cNvPr id="555" name="Google Shape;555;p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6" name="Google Shape;556;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2" name="Shape 562"/>
        <p:cNvGrpSpPr/>
        <p:nvPr/>
      </p:nvGrpSpPr>
      <p:grpSpPr>
        <a:xfrm>
          <a:off x="0" y="0"/>
          <a:ext cx="0" cy="0"/>
          <a:chOff x="0" y="0"/>
          <a:chExt cx="0" cy="0"/>
        </a:xfrm>
      </p:grpSpPr>
      <p:sp>
        <p:nvSpPr>
          <p:cNvPr id="563" name="Google Shape;563;p29: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64" name="Google Shape;564;p2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5" name="Google Shape;385;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8" name="Shape 568"/>
        <p:cNvGrpSpPr/>
        <p:nvPr/>
      </p:nvGrpSpPr>
      <p:grpSpPr>
        <a:xfrm>
          <a:off x="0" y="0"/>
          <a:ext cx="0" cy="0"/>
          <a:chOff x="0" y="0"/>
          <a:chExt cx="0" cy="0"/>
        </a:xfrm>
      </p:grpSpPr>
      <p:sp>
        <p:nvSpPr>
          <p:cNvPr id="569" name="Google Shape;569;p30: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70" name="Google Shape;570;p3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 name="Shape 574"/>
        <p:cNvGrpSpPr/>
        <p:nvPr/>
      </p:nvGrpSpPr>
      <p:grpSpPr>
        <a:xfrm>
          <a:off x="0" y="0"/>
          <a:ext cx="0" cy="0"/>
          <a:chOff x="0" y="0"/>
          <a:chExt cx="0" cy="0"/>
        </a:xfrm>
      </p:grpSpPr>
      <p:sp>
        <p:nvSpPr>
          <p:cNvPr id="575" name="Google Shape;575;p31: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76" name="Google Shape;576;p3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 name="Shape 581"/>
        <p:cNvGrpSpPr/>
        <p:nvPr/>
      </p:nvGrpSpPr>
      <p:grpSpPr>
        <a:xfrm>
          <a:off x="0" y="0"/>
          <a:ext cx="0" cy="0"/>
          <a:chOff x="0" y="0"/>
          <a:chExt cx="0" cy="0"/>
        </a:xfrm>
      </p:grpSpPr>
      <p:sp>
        <p:nvSpPr>
          <p:cNvPr id="582" name="Google Shape;582;p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3" name="Google Shape;583;p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9" name="Shape 589"/>
        <p:cNvGrpSpPr/>
        <p:nvPr/>
      </p:nvGrpSpPr>
      <p:grpSpPr>
        <a:xfrm>
          <a:off x="0" y="0"/>
          <a:ext cx="0" cy="0"/>
          <a:chOff x="0" y="0"/>
          <a:chExt cx="0" cy="0"/>
        </a:xfrm>
      </p:grpSpPr>
      <p:sp>
        <p:nvSpPr>
          <p:cNvPr id="590" name="Google Shape;590;p34: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91" name="Google Shape;591;p3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 name="Shape 599"/>
        <p:cNvGrpSpPr/>
        <p:nvPr/>
      </p:nvGrpSpPr>
      <p:grpSpPr>
        <a:xfrm>
          <a:off x="0" y="0"/>
          <a:ext cx="0" cy="0"/>
          <a:chOff x="0" y="0"/>
          <a:chExt cx="0" cy="0"/>
        </a:xfrm>
      </p:grpSpPr>
      <p:sp>
        <p:nvSpPr>
          <p:cNvPr id="600" name="Google Shape;600;g182f62b9267_0_6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1" name="Google Shape;601;g182f62b9267_0_6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7" name="Shape 607"/>
        <p:cNvGrpSpPr/>
        <p:nvPr/>
      </p:nvGrpSpPr>
      <p:grpSpPr>
        <a:xfrm>
          <a:off x="0" y="0"/>
          <a:ext cx="0" cy="0"/>
          <a:chOff x="0" y="0"/>
          <a:chExt cx="0" cy="0"/>
        </a:xfrm>
      </p:grpSpPr>
      <p:sp>
        <p:nvSpPr>
          <p:cNvPr id="608" name="Google Shape;608;g183823ab607_0_3: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09" name="Google Shape;609;g183823ab607_0_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2" name="Shape 612"/>
        <p:cNvGrpSpPr/>
        <p:nvPr/>
      </p:nvGrpSpPr>
      <p:grpSpPr>
        <a:xfrm>
          <a:off x="0" y="0"/>
          <a:ext cx="0" cy="0"/>
          <a:chOff x="0" y="0"/>
          <a:chExt cx="0" cy="0"/>
        </a:xfrm>
      </p:grpSpPr>
      <p:sp>
        <p:nvSpPr>
          <p:cNvPr id="613" name="Google Shape;613;g183823ab607_0_24: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14" name="Google Shape;614;g183823ab607_0_2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9" name="Shape 619"/>
        <p:cNvGrpSpPr/>
        <p:nvPr/>
      </p:nvGrpSpPr>
      <p:grpSpPr>
        <a:xfrm>
          <a:off x="0" y="0"/>
          <a:ext cx="0" cy="0"/>
          <a:chOff x="0" y="0"/>
          <a:chExt cx="0" cy="0"/>
        </a:xfrm>
      </p:grpSpPr>
      <p:sp>
        <p:nvSpPr>
          <p:cNvPr id="620" name="Google Shape;620;g183823ab607_0_31: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21" name="Google Shape;621;g183823ab607_0_3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6" name="Shape 626"/>
        <p:cNvGrpSpPr/>
        <p:nvPr/>
      </p:nvGrpSpPr>
      <p:grpSpPr>
        <a:xfrm>
          <a:off x="0" y="0"/>
          <a:ext cx="0" cy="0"/>
          <a:chOff x="0" y="0"/>
          <a:chExt cx="0" cy="0"/>
        </a:xfrm>
      </p:grpSpPr>
      <p:sp>
        <p:nvSpPr>
          <p:cNvPr id="627" name="Google Shape;627;g183823ab607_0_38: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28" name="Google Shape;628;g183823ab607_0_3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3" name="Shape 633"/>
        <p:cNvGrpSpPr/>
        <p:nvPr/>
      </p:nvGrpSpPr>
      <p:grpSpPr>
        <a:xfrm>
          <a:off x="0" y="0"/>
          <a:ext cx="0" cy="0"/>
          <a:chOff x="0" y="0"/>
          <a:chExt cx="0" cy="0"/>
        </a:xfrm>
      </p:grpSpPr>
      <p:sp>
        <p:nvSpPr>
          <p:cNvPr id="634" name="Google Shape;634;g183823ab607_0_45: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35" name="Google Shape;635;g183823ab607_0_4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p4: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93" name="Google Shape;393;p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1" name="Shape 641"/>
        <p:cNvGrpSpPr/>
        <p:nvPr/>
      </p:nvGrpSpPr>
      <p:grpSpPr>
        <a:xfrm>
          <a:off x="0" y="0"/>
          <a:ext cx="0" cy="0"/>
          <a:chOff x="0" y="0"/>
          <a:chExt cx="0" cy="0"/>
        </a:xfrm>
      </p:grpSpPr>
      <p:sp>
        <p:nvSpPr>
          <p:cNvPr id="642" name="Google Shape;642;g183823ab607_0_9: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43" name="Google Shape;643;g183823ab607_0_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6" name="Shape 646"/>
        <p:cNvGrpSpPr/>
        <p:nvPr/>
      </p:nvGrpSpPr>
      <p:grpSpPr>
        <a:xfrm>
          <a:off x="0" y="0"/>
          <a:ext cx="0" cy="0"/>
          <a:chOff x="0" y="0"/>
          <a:chExt cx="0" cy="0"/>
        </a:xfrm>
      </p:grpSpPr>
      <p:sp>
        <p:nvSpPr>
          <p:cNvPr id="647" name="Google Shape;647;g183823ab607_2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8" name="Google Shape;648;g183823ab607_2_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4" name="Shape 654"/>
        <p:cNvGrpSpPr/>
        <p:nvPr/>
      </p:nvGrpSpPr>
      <p:grpSpPr>
        <a:xfrm>
          <a:off x="0" y="0"/>
          <a:ext cx="0" cy="0"/>
          <a:chOff x="0" y="0"/>
          <a:chExt cx="0" cy="0"/>
        </a:xfrm>
      </p:grpSpPr>
      <p:sp>
        <p:nvSpPr>
          <p:cNvPr id="655" name="Google Shape;655;g183823ab607_2_18: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56" name="Google Shape;656;g183823ab607_2_1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9" name="Shape 659"/>
        <p:cNvGrpSpPr/>
        <p:nvPr/>
      </p:nvGrpSpPr>
      <p:grpSpPr>
        <a:xfrm>
          <a:off x="0" y="0"/>
          <a:ext cx="0" cy="0"/>
          <a:chOff x="0" y="0"/>
          <a:chExt cx="0" cy="0"/>
        </a:xfrm>
      </p:grpSpPr>
      <p:sp>
        <p:nvSpPr>
          <p:cNvPr id="660" name="Google Shape;660;g183823ab607_2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1" name="Google Shape;661;g183823ab607_2_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7" name="Shape 667"/>
        <p:cNvGrpSpPr/>
        <p:nvPr/>
      </p:nvGrpSpPr>
      <p:grpSpPr>
        <a:xfrm>
          <a:off x="0" y="0"/>
          <a:ext cx="0" cy="0"/>
          <a:chOff x="0" y="0"/>
          <a:chExt cx="0" cy="0"/>
        </a:xfrm>
      </p:grpSpPr>
      <p:sp>
        <p:nvSpPr>
          <p:cNvPr id="668" name="Google Shape;668;g183823ab607_2_29: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69" name="Google Shape;669;g183823ab607_2_2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4" name="Shape 674"/>
        <p:cNvGrpSpPr/>
        <p:nvPr/>
      </p:nvGrpSpPr>
      <p:grpSpPr>
        <a:xfrm>
          <a:off x="0" y="0"/>
          <a:ext cx="0" cy="0"/>
          <a:chOff x="0" y="0"/>
          <a:chExt cx="0" cy="0"/>
        </a:xfrm>
      </p:grpSpPr>
      <p:sp>
        <p:nvSpPr>
          <p:cNvPr id="675" name="Google Shape;675;p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6" name="Google Shape;676;p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2" name="Shape 682"/>
        <p:cNvGrpSpPr/>
        <p:nvPr/>
      </p:nvGrpSpPr>
      <p:grpSpPr>
        <a:xfrm>
          <a:off x="0" y="0"/>
          <a:ext cx="0" cy="0"/>
          <a:chOff x="0" y="0"/>
          <a:chExt cx="0" cy="0"/>
        </a:xfrm>
      </p:grpSpPr>
      <p:sp>
        <p:nvSpPr>
          <p:cNvPr id="683" name="Google Shape;683;g182f62b9267_0_41: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84" name="Google Shape;684;g182f62b9267_0_4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9" name="Shape 689"/>
        <p:cNvGrpSpPr/>
        <p:nvPr/>
      </p:nvGrpSpPr>
      <p:grpSpPr>
        <a:xfrm>
          <a:off x="0" y="0"/>
          <a:ext cx="0" cy="0"/>
          <a:chOff x="0" y="0"/>
          <a:chExt cx="0" cy="0"/>
        </a:xfrm>
      </p:grpSpPr>
      <p:sp>
        <p:nvSpPr>
          <p:cNvPr id="690" name="Google Shape;690;g182f62b9267_0_48: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91" name="Google Shape;691;g182f62b9267_0_4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6" name="Shape 696"/>
        <p:cNvGrpSpPr/>
        <p:nvPr/>
      </p:nvGrpSpPr>
      <p:grpSpPr>
        <a:xfrm>
          <a:off x="0" y="0"/>
          <a:ext cx="0" cy="0"/>
          <a:chOff x="0" y="0"/>
          <a:chExt cx="0" cy="0"/>
        </a:xfrm>
      </p:grpSpPr>
      <p:sp>
        <p:nvSpPr>
          <p:cNvPr id="697" name="Google Shape;697;g182f62b9267_0_69: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98" name="Google Shape;698;g182f62b9267_0_6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3" name="Shape 703"/>
        <p:cNvGrpSpPr/>
        <p:nvPr/>
      </p:nvGrpSpPr>
      <p:grpSpPr>
        <a:xfrm>
          <a:off x="0" y="0"/>
          <a:ext cx="0" cy="0"/>
          <a:chOff x="0" y="0"/>
          <a:chExt cx="0" cy="0"/>
        </a:xfrm>
      </p:grpSpPr>
      <p:sp>
        <p:nvSpPr>
          <p:cNvPr id="704" name="Google Shape;704;g182f62b9267_0_45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05" name="Google Shape;705;g182f62b9267_0_454: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chemeClr val="dk1"/>
              </a:solidFill>
              <a:latin typeface="Arial"/>
              <a:ea typeface="Arial"/>
              <a:cs typeface="Arial"/>
              <a:sym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p5: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00" name="Google Shape;400;p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7" name="Google Shape;407;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p7: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15" name="Google Shape;415;p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p8: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22" name="Google Shape;422;p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p9: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27" name="Google Shape;427;p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3.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7.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6.png"/><Relationship Id="rId3" Type="http://schemas.openxmlformats.org/officeDocument/2006/relationships/image" Target="../media/image22.png"/><Relationship Id="rId4" Type="http://schemas.openxmlformats.org/officeDocument/2006/relationships/image" Target="../media/image24.png"/><Relationship Id="rId5" Type="http://schemas.openxmlformats.org/officeDocument/2006/relationships/image" Target="../media/image20.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6.png"/><Relationship Id="rId3" Type="http://schemas.openxmlformats.org/officeDocument/2006/relationships/image" Target="../media/image24.png"/><Relationship Id="rId4" Type="http://schemas.openxmlformats.org/officeDocument/2006/relationships/image" Target="../media/image20.png"/><Relationship Id="rId5" Type="http://schemas.openxmlformats.org/officeDocument/2006/relationships/image" Target="../media/image25.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5.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1.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9.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3.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4.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4.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0.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2.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7.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5.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4.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8.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7.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2.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8.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9.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0.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1.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6.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9.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0.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8.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1.png"/><Relationship Id="rId3" Type="http://schemas.openxmlformats.org/officeDocument/2006/relationships/image" Target="../media/image22.png"/><Relationship Id="rId4" Type="http://schemas.openxmlformats.org/officeDocument/2006/relationships/image" Target="../media/image24.png"/><Relationship Id="rId5" Type="http://schemas.openxmlformats.org/officeDocument/2006/relationships/image" Target="../media/image20.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6.png"/><Relationship Id="rId3" Type="http://schemas.openxmlformats.org/officeDocument/2006/relationships/image" Target="../media/image24.png"/><Relationship Id="rId4" Type="http://schemas.openxmlformats.org/officeDocument/2006/relationships/image" Target="../media/image20.png"/><Relationship Id="rId5" Type="http://schemas.openxmlformats.org/officeDocument/2006/relationships/image" Target="../media/image54.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42"/>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1" name="Google Shape;11;p42"/>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4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2" name="Shape 42"/>
        <p:cNvGrpSpPr/>
        <p:nvPr/>
      </p:nvGrpSpPr>
      <p:grpSpPr>
        <a:xfrm>
          <a:off x="0" y="0"/>
          <a:ext cx="0" cy="0"/>
          <a:chOff x="0" y="0"/>
          <a:chExt cx="0" cy="0"/>
        </a:xfrm>
      </p:grpSpPr>
      <p:sp>
        <p:nvSpPr>
          <p:cNvPr id="43" name="Google Shape;43;p54"/>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800"/>
              <a:buNone/>
              <a:defRPr/>
            </a:lvl1pPr>
          </a:lstStyle>
          <a:p/>
        </p:txBody>
      </p:sp>
      <p:sp>
        <p:nvSpPr>
          <p:cNvPr id="44" name="Google Shape;44;p5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5" name="Shape 45"/>
        <p:cNvGrpSpPr/>
        <p:nvPr/>
      </p:nvGrpSpPr>
      <p:grpSpPr>
        <a:xfrm>
          <a:off x="0" y="0"/>
          <a:ext cx="0" cy="0"/>
          <a:chOff x="0" y="0"/>
          <a:chExt cx="0" cy="0"/>
        </a:xfrm>
      </p:grpSpPr>
      <p:sp>
        <p:nvSpPr>
          <p:cNvPr id="46" name="Google Shape;46;p55"/>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7" name="Google Shape;47;p55"/>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48" name="Google Shape;48;p5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 name="Shape 49"/>
        <p:cNvGrpSpPr/>
        <p:nvPr/>
      </p:nvGrpSpPr>
      <p:grpSpPr>
        <a:xfrm>
          <a:off x="0" y="0"/>
          <a:ext cx="0" cy="0"/>
          <a:chOff x="0" y="0"/>
          <a:chExt cx="0" cy="0"/>
        </a:xfrm>
      </p:grpSpPr>
      <p:sp>
        <p:nvSpPr>
          <p:cNvPr id="50" name="Google Shape;50;p5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_header and footer">
  <p:cSld name="TITLE_1">
    <p:spTree>
      <p:nvGrpSpPr>
        <p:cNvPr id="51" name="Shape 51"/>
        <p:cNvGrpSpPr/>
        <p:nvPr/>
      </p:nvGrpSpPr>
      <p:grpSpPr>
        <a:xfrm>
          <a:off x="0" y="0"/>
          <a:ext cx="0" cy="0"/>
          <a:chOff x="0" y="0"/>
          <a:chExt cx="0" cy="0"/>
        </a:xfrm>
      </p:grpSpPr>
      <p:sp>
        <p:nvSpPr>
          <p:cNvPr id="52" name="Google Shape;52;p5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_header and footer 2">
  <p:cSld name="TITLE_3">
    <p:spTree>
      <p:nvGrpSpPr>
        <p:cNvPr id="53" name="Shape 53"/>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_header and footer 5">
  <p:cSld name="TITLE_6">
    <p:spTree>
      <p:nvGrpSpPr>
        <p:cNvPr id="54" name="Shape 54"/>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_header and footer 4">
  <p:cSld name="TITLE_5">
    <p:spTree>
      <p:nvGrpSpPr>
        <p:cNvPr id="55" name="Shape 55"/>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Style 02 - Blue" showMasterSp="0">
  <p:cSld name="Title, Subtitle, &amp; Bullets_1_1_1_1">
    <p:bg>
      <p:bgPr>
        <a:blipFill>
          <a:blip r:embed="rId2">
            <a:alphaModFix/>
          </a:blip>
          <a:stretch>
            <a:fillRect/>
          </a:stretch>
        </a:blipFill>
      </p:bgPr>
    </p:bg>
    <p:spTree>
      <p:nvGrpSpPr>
        <p:cNvPr id="60" name="Shape 60"/>
        <p:cNvGrpSpPr/>
        <p:nvPr/>
      </p:nvGrpSpPr>
      <p:grpSpPr>
        <a:xfrm>
          <a:off x="0" y="0"/>
          <a:ext cx="0" cy="0"/>
          <a:chOff x="0" y="0"/>
          <a:chExt cx="0" cy="0"/>
        </a:xfrm>
      </p:grpSpPr>
      <p:sp>
        <p:nvSpPr>
          <p:cNvPr id="61" name="Google Shape;61;p44"/>
          <p:cNvSpPr txBox="1"/>
          <p:nvPr>
            <p:ph idx="1" type="body"/>
          </p:nvPr>
        </p:nvSpPr>
        <p:spPr>
          <a:xfrm>
            <a:off x="451256" y="1529869"/>
            <a:ext cx="8214900" cy="2402700"/>
          </a:xfrm>
          <a:prstGeom prst="rect">
            <a:avLst/>
          </a:prstGeom>
          <a:noFill/>
          <a:ln>
            <a:noFill/>
          </a:ln>
        </p:spPr>
        <p:txBody>
          <a:bodyPr anchorCtr="0" anchor="t" bIns="34275" lIns="34275" spcFirstLastPara="1" rIns="34275" wrap="square" tIns="34275">
            <a:spAutoFit/>
          </a:bodyPr>
          <a:lstStyle>
            <a:lvl1pPr indent="-342900" lvl="0" marL="457200" algn="l">
              <a:lnSpc>
                <a:spcPct val="100000"/>
              </a:lnSpc>
              <a:spcBef>
                <a:spcPts val="0"/>
              </a:spcBef>
              <a:spcAft>
                <a:spcPts val="0"/>
              </a:spcAft>
              <a:buSzPts val="1800"/>
              <a:buFont typeface="Open Sans Light"/>
              <a:buChar char="●"/>
              <a:defRPr sz="1800">
                <a:latin typeface="Open Sans Light"/>
                <a:ea typeface="Open Sans Light"/>
                <a:cs typeface="Open Sans Light"/>
                <a:sym typeface="Open Sans Light"/>
              </a:defRPr>
            </a:lvl1pPr>
            <a:lvl2pPr indent="-342900" lvl="1" marL="914400" algn="l">
              <a:lnSpc>
                <a:spcPct val="100000"/>
              </a:lnSpc>
              <a:spcBef>
                <a:spcPts val="0"/>
              </a:spcBef>
              <a:spcAft>
                <a:spcPts val="0"/>
              </a:spcAft>
              <a:buSzPts val="1800"/>
              <a:buFont typeface="Open Sans Light"/>
              <a:buChar char="○"/>
              <a:defRPr sz="1800">
                <a:latin typeface="Open Sans Light"/>
                <a:ea typeface="Open Sans Light"/>
                <a:cs typeface="Open Sans Light"/>
                <a:sym typeface="Open Sans Light"/>
              </a:defRPr>
            </a:lvl2pPr>
            <a:lvl3pPr indent="-317500" lvl="2" marL="1371600" algn="l">
              <a:lnSpc>
                <a:spcPct val="100000"/>
              </a:lnSpc>
              <a:spcBef>
                <a:spcPts val="0"/>
              </a:spcBef>
              <a:spcAft>
                <a:spcPts val="0"/>
              </a:spcAft>
              <a:buSzPts val="1400"/>
              <a:buFont typeface="Open Sans Light"/>
              <a:buChar char="■"/>
              <a:defRPr sz="1400">
                <a:latin typeface="Open Sans Light"/>
                <a:ea typeface="Open Sans Light"/>
                <a:cs typeface="Open Sans Light"/>
                <a:sym typeface="Open Sans Light"/>
              </a:defRPr>
            </a:lvl3pPr>
            <a:lvl4pPr indent="-317500" lvl="3" marL="1828800" algn="l">
              <a:lnSpc>
                <a:spcPct val="100000"/>
              </a:lnSpc>
              <a:spcBef>
                <a:spcPts val="0"/>
              </a:spcBef>
              <a:spcAft>
                <a:spcPts val="0"/>
              </a:spcAft>
              <a:buSzPts val="1400"/>
              <a:buFont typeface="Open Sans Light"/>
              <a:buChar char="●"/>
              <a:defRPr sz="1400">
                <a:latin typeface="Open Sans Light"/>
                <a:ea typeface="Open Sans Light"/>
                <a:cs typeface="Open Sans Light"/>
                <a:sym typeface="Open Sans Light"/>
              </a:defRPr>
            </a:lvl4pPr>
            <a:lvl5pPr indent="-298450" lvl="4" marL="2286000" algn="l">
              <a:lnSpc>
                <a:spcPct val="100000"/>
              </a:lnSpc>
              <a:spcBef>
                <a:spcPts val="0"/>
              </a:spcBef>
              <a:spcAft>
                <a:spcPts val="0"/>
              </a:spcAft>
              <a:buSzPts val="1100"/>
              <a:buFont typeface="Open Sans Light"/>
              <a:buChar char="○"/>
              <a:defRPr sz="1100">
                <a:latin typeface="Open Sans Light"/>
                <a:ea typeface="Open Sans Light"/>
                <a:cs typeface="Open Sans Light"/>
                <a:sym typeface="Open Sans Light"/>
              </a:defRPr>
            </a:lvl5pPr>
            <a:lvl6pPr indent="-298450" lvl="5" marL="2743200" algn="l">
              <a:lnSpc>
                <a:spcPct val="100000"/>
              </a:lnSpc>
              <a:spcBef>
                <a:spcPts val="0"/>
              </a:spcBef>
              <a:spcAft>
                <a:spcPts val="0"/>
              </a:spcAft>
              <a:buSzPts val="1100"/>
              <a:buFont typeface="Open Sans Light"/>
              <a:buChar char="■"/>
              <a:defRPr sz="1100">
                <a:latin typeface="Open Sans Light"/>
                <a:ea typeface="Open Sans Light"/>
                <a:cs typeface="Open Sans Light"/>
                <a:sym typeface="Open Sans Light"/>
              </a:defRPr>
            </a:lvl6pPr>
            <a:lvl7pPr indent="-298450" lvl="6" marL="3200400" algn="l">
              <a:lnSpc>
                <a:spcPct val="100000"/>
              </a:lnSpc>
              <a:spcBef>
                <a:spcPts val="0"/>
              </a:spcBef>
              <a:spcAft>
                <a:spcPts val="0"/>
              </a:spcAft>
              <a:buSzPts val="1100"/>
              <a:buFont typeface="Open Sans Light"/>
              <a:buChar char="●"/>
              <a:defRPr sz="1100">
                <a:latin typeface="Open Sans Light"/>
                <a:ea typeface="Open Sans Light"/>
                <a:cs typeface="Open Sans Light"/>
                <a:sym typeface="Open Sans Light"/>
              </a:defRPr>
            </a:lvl7pPr>
            <a:lvl8pPr indent="-298450" lvl="7" marL="3657600" algn="l">
              <a:lnSpc>
                <a:spcPct val="100000"/>
              </a:lnSpc>
              <a:spcBef>
                <a:spcPts val="0"/>
              </a:spcBef>
              <a:spcAft>
                <a:spcPts val="0"/>
              </a:spcAft>
              <a:buSzPts val="1100"/>
              <a:buFont typeface="Open Sans Light"/>
              <a:buChar char="○"/>
              <a:defRPr sz="1100">
                <a:latin typeface="Open Sans Light"/>
                <a:ea typeface="Open Sans Light"/>
                <a:cs typeface="Open Sans Light"/>
                <a:sym typeface="Open Sans Light"/>
              </a:defRPr>
            </a:lvl8pPr>
            <a:lvl9pPr indent="-298450" lvl="8" marL="4114800" algn="l">
              <a:lnSpc>
                <a:spcPct val="100000"/>
              </a:lnSpc>
              <a:spcBef>
                <a:spcPts val="0"/>
              </a:spcBef>
              <a:spcAft>
                <a:spcPts val="0"/>
              </a:spcAft>
              <a:buSzPts val="1100"/>
              <a:buFont typeface="Open Sans Light"/>
              <a:buChar char="■"/>
              <a:defRPr sz="1100">
                <a:latin typeface="Open Sans Light"/>
                <a:ea typeface="Open Sans Light"/>
                <a:cs typeface="Open Sans Light"/>
                <a:sym typeface="Open Sans Light"/>
              </a:defRPr>
            </a:lvl9pPr>
          </a:lstStyle>
          <a:p/>
        </p:txBody>
      </p:sp>
      <p:sp>
        <p:nvSpPr>
          <p:cNvPr id="62" name="Google Shape;62;p44"/>
          <p:cNvSpPr txBox="1"/>
          <p:nvPr>
            <p:ph type="title"/>
          </p:nvPr>
        </p:nvSpPr>
        <p:spPr>
          <a:xfrm>
            <a:off x="334894" y="483797"/>
            <a:ext cx="8233500" cy="752100"/>
          </a:xfrm>
          <a:prstGeom prst="rect">
            <a:avLst/>
          </a:prstGeom>
          <a:noFill/>
          <a:ln>
            <a:noFill/>
          </a:ln>
        </p:spPr>
        <p:txBody>
          <a:bodyPr anchorCtr="0" anchor="t" bIns="91425" lIns="91425" spcFirstLastPara="1" rIns="91425" wrap="square" tIns="91425">
            <a:spAutoFit/>
          </a:bodyPr>
          <a:lstStyle>
            <a:lvl1pPr lvl="0" algn="l">
              <a:lnSpc>
                <a:spcPct val="100000"/>
              </a:lnSpc>
              <a:spcBef>
                <a:spcPts val="0"/>
              </a:spcBef>
              <a:spcAft>
                <a:spcPts val="0"/>
              </a:spcAft>
              <a:buSzPts val="2800"/>
              <a:buNone/>
              <a:defRPr sz="3500">
                <a:solidFill>
                  <a:schemeClr val="dk1"/>
                </a:solidFill>
                <a:latin typeface="Arial"/>
                <a:ea typeface="Arial"/>
                <a:cs typeface="Arial"/>
                <a:sym typeface="Arial"/>
              </a:defRPr>
            </a:lvl1pPr>
            <a:lvl2pPr lvl="1" algn="l">
              <a:lnSpc>
                <a:spcPct val="100000"/>
              </a:lnSpc>
              <a:spcBef>
                <a:spcPts val="0"/>
              </a:spcBef>
              <a:spcAft>
                <a:spcPts val="0"/>
              </a:spcAft>
              <a:buSzPts val="2800"/>
              <a:buNone/>
              <a:defRPr sz="3500">
                <a:solidFill>
                  <a:schemeClr val="dk1"/>
                </a:solidFill>
                <a:latin typeface="Arial"/>
                <a:ea typeface="Arial"/>
                <a:cs typeface="Arial"/>
                <a:sym typeface="Arial"/>
              </a:defRPr>
            </a:lvl2pPr>
            <a:lvl3pPr lvl="2" algn="l">
              <a:lnSpc>
                <a:spcPct val="100000"/>
              </a:lnSpc>
              <a:spcBef>
                <a:spcPts val="0"/>
              </a:spcBef>
              <a:spcAft>
                <a:spcPts val="0"/>
              </a:spcAft>
              <a:buSzPts val="2800"/>
              <a:buNone/>
              <a:defRPr sz="3500">
                <a:solidFill>
                  <a:schemeClr val="dk1"/>
                </a:solidFill>
                <a:latin typeface="Arial"/>
                <a:ea typeface="Arial"/>
                <a:cs typeface="Arial"/>
                <a:sym typeface="Arial"/>
              </a:defRPr>
            </a:lvl3pPr>
            <a:lvl4pPr lvl="3" algn="l">
              <a:lnSpc>
                <a:spcPct val="100000"/>
              </a:lnSpc>
              <a:spcBef>
                <a:spcPts val="0"/>
              </a:spcBef>
              <a:spcAft>
                <a:spcPts val="0"/>
              </a:spcAft>
              <a:buSzPts val="2800"/>
              <a:buNone/>
              <a:defRPr sz="3500">
                <a:solidFill>
                  <a:schemeClr val="dk1"/>
                </a:solidFill>
                <a:latin typeface="Arial"/>
                <a:ea typeface="Arial"/>
                <a:cs typeface="Arial"/>
                <a:sym typeface="Arial"/>
              </a:defRPr>
            </a:lvl4pPr>
            <a:lvl5pPr lvl="4" algn="l">
              <a:lnSpc>
                <a:spcPct val="100000"/>
              </a:lnSpc>
              <a:spcBef>
                <a:spcPts val="0"/>
              </a:spcBef>
              <a:spcAft>
                <a:spcPts val="0"/>
              </a:spcAft>
              <a:buSzPts val="2800"/>
              <a:buNone/>
              <a:defRPr sz="3500">
                <a:solidFill>
                  <a:schemeClr val="dk1"/>
                </a:solidFill>
                <a:latin typeface="Arial"/>
                <a:ea typeface="Arial"/>
                <a:cs typeface="Arial"/>
                <a:sym typeface="Arial"/>
              </a:defRPr>
            </a:lvl5pPr>
            <a:lvl6pPr lvl="5" algn="l">
              <a:lnSpc>
                <a:spcPct val="100000"/>
              </a:lnSpc>
              <a:spcBef>
                <a:spcPts val="0"/>
              </a:spcBef>
              <a:spcAft>
                <a:spcPts val="0"/>
              </a:spcAft>
              <a:buSzPts val="2800"/>
              <a:buNone/>
              <a:defRPr sz="3500">
                <a:solidFill>
                  <a:schemeClr val="dk1"/>
                </a:solidFill>
                <a:latin typeface="Arial"/>
                <a:ea typeface="Arial"/>
                <a:cs typeface="Arial"/>
                <a:sym typeface="Arial"/>
              </a:defRPr>
            </a:lvl6pPr>
            <a:lvl7pPr lvl="6" algn="l">
              <a:lnSpc>
                <a:spcPct val="100000"/>
              </a:lnSpc>
              <a:spcBef>
                <a:spcPts val="0"/>
              </a:spcBef>
              <a:spcAft>
                <a:spcPts val="0"/>
              </a:spcAft>
              <a:buSzPts val="2800"/>
              <a:buNone/>
              <a:defRPr sz="3500">
                <a:solidFill>
                  <a:schemeClr val="dk1"/>
                </a:solidFill>
                <a:latin typeface="Arial"/>
                <a:ea typeface="Arial"/>
                <a:cs typeface="Arial"/>
                <a:sym typeface="Arial"/>
              </a:defRPr>
            </a:lvl7pPr>
            <a:lvl8pPr lvl="7" algn="l">
              <a:lnSpc>
                <a:spcPct val="100000"/>
              </a:lnSpc>
              <a:spcBef>
                <a:spcPts val="0"/>
              </a:spcBef>
              <a:spcAft>
                <a:spcPts val="0"/>
              </a:spcAft>
              <a:buSzPts val="2800"/>
              <a:buNone/>
              <a:defRPr sz="3500">
                <a:solidFill>
                  <a:schemeClr val="dk1"/>
                </a:solidFill>
                <a:latin typeface="Arial"/>
                <a:ea typeface="Arial"/>
                <a:cs typeface="Arial"/>
                <a:sym typeface="Arial"/>
              </a:defRPr>
            </a:lvl8pPr>
            <a:lvl9pPr lvl="8" algn="l">
              <a:lnSpc>
                <a:spcPct val="100000"/>
              </a:lnSpc>
              <a:spcBef>
                <a:spcPts val="0"/>
              </a:spcBef>
              <a:spcAft>
                <a:spcPts val="0"/>
              </a:spcAft>
              <a:buSzPts val="2800"/>
              <a:buNone/>
              <a:defRPr sz="3500">
                <a:solidFill>
                  <a:schemeClr val="dk1"/>
                </a:solidFill>
                <a:latin typeface="Arial"/>
                <a:ea typeface="Arial"/>
                <a:cs typeface="Arial"/>
                <a:sym typeface="Arial"/>
              </a:defRPr>
            </a:lvl9pPr>
          </a:lstStyle>
          <a:p/>
        </p:txBody>
      </p:sp>
      <p:sp>
        <p:nvSpPr>
          <p:cNvPr id="63" name="Google Shape;63;p44"/>
          <p:cNvSpPr txBox="1"/>
          <p:nvPr>
            <p:ph idx="2" type="subTitle"/>
          </p:nvPr>
        </p:nvSpPr>
        <p:spPr>
          <a:xfrm>
            <a:off x="410869" y="1138228"/>
            <a:ext cx="8255400" cy="512400"/>
          </a:xfrm>
          <a:prstGeom prst="rect">
            <a:avLst/>
          </a:prstGeom>
          <a:noFill/>
          <a:ln>
            <a:noFill/>
          </a:ln>
        </p:spPr>
        <p:txBody>
          <a:bodyPr anchorCtr="0" anchor="t" bIns="34275" lIns="34275" spcFirstLastPara="1" rIns="34275" wrap="square" tIns="34275">
            <a:spAutoFit/>
          </a:bodyPr>
          <a:lstStyle>
            <a:lvl1pPr lvl="0" algn="l">
              <a:lnSpc>
                <a:spcPct val="100000"/>
              </a:lnSpc>
              <a:spcBef>
                <a:spcPts val="0"/>
              </a:spcBef>
              <a:spcAft>
                <a:spcPts val="0"/>
              </a:spcAft>
              <a:buSzPts val="1800"/>
              <a:buNone/>
              <a:defRPr sz="1800">
                <a:solidFill>
                  <a:schemeClr val="accent1"/>
                </a:solidFill>
                <a:latin typeface="Roboto Mono"/>
                <a:ea typeface="Roboto Mono"/>
                <a:cs typeface="Roboto Mono"/>
                <a:sym typeface="Roboto Mono"/>
              </a:defRPr>
            </a:lvl1pPr>
            <a:lvl2pPr lvl="1" algn="l">
              <a:lnSpc>
                <a:spcPct val="100000"/>
              </a:lnSpc>
              <a:spcBef>
                <a:spcPts val="0"/>
              </a:spcBef>
              <a:spcAft>
                <a:spcPts val="0"/>
              </a:spcAft>
              <a:buSzPts val="1800"/>
              <a:buNone/>
              <a:defRPr>
                <a:solidFill>
                  <a:schemeClr val="accent1"/>
                </a:solidFill>
                <a:latin typeface="Arial"/>
                <a:ea typeface="Arial"/>
                <a:cs typeface="Arial"/>
                <a:sym typeface="Arial"/>
              </a:defRPr>
            </a:lvl2pPr>
            <a:lvl3pPr lvl="2" algn="l">
              <a:lnSpc>
                <a:spcPct val="100000"/>
              </a:lnSpc>
              <a:spcBef>
                <a:spcPts val="0"/>
              </a:spcBef>
              <a:spcAft>
                <a:spcPts val="0"/>
              </a:spcAft>
              <a:buSzPts val="1400"/>
              <a:buNone/>
              <a:defRPr>
                <a:solidFill>
                  <a:schemeClr val="accent1"/>
                </a:solidFill>
                <a:latin typeface="Arial"/>
                <a:ea typeface="Arial"/>
                <a:cs typeface="Arial"/>
                <a:sym typeface="Arial"/>
              </a:defRPr>
            </a:lvl3pPr>
            <a:lvl4pPr lvl="3" algn="l">
              <a:lnSpc>
                <a:spcPct val="100000"/>
              </a:lnSpc>
              <a:spcBef>
                <a:spcPts val="0"/>
              </a:spcBef>
              <a:spcAft>
                <a:spcPts val="0"/>
              </a:spcAft>
              <a:buSzPts val="1400"/>
              <a:buNone/>
              <a:defRPr>
                <a:solidFill>
                  <a:schemeClr val="accent1"/>
                </a:solidFill>
                <a:latin typeface="Arial"/>
                <a:ea typeface="Arial"/>
                <a:cs typeface="Arial"/>
                <a:sym typeface="Arial"/>
              </a:defRPr>
            </a:lvl4pPr>
            <a:lvl5pPr lvl="4" algn="l">
              <a:lnSpc>
                <a:spcPct val="100000"/>
              </a:lnSpc>
              <a:spcBef>
                <a:spcPts val="0"/>
              </a:spcBef>
              <a:spcAft>
                <a:spcPts val="0"/>
              </a:spcAft>
              <a:buSzPts val="1100"/>
              <a:buNone/>
              <a:defRPr>
                <a:solidFill>
                  <a:schemeClr val="accent1"/>
                </a:solidFill>
                <a:latin typeface="Arial"/>
                <a:ea typeface="Arial"/>
                <a:cs typeface="Arial"/>
                <a:sym typeface="Arial"/>
              </a:defRPr>
            </a:lvl5pPr>
            <a:lvl6pPr lvl="5" algn="l">
              <a:lnSpc>
                <a:spcPct val="100000"/>
              </a:lnSpc>
              <a:spcBef>
                <a:spcPts val="0"/>
              </a:spcBef>
              <a:spcAft>
                <a:spcPts val="0"/>
              </a:spcAft>
              <a:buSzPts val="1100"/>
              <a:buNone/>
              <a:defRPr>
                <a:solidFill>
                  <a:schemeClr val="accent1"/>
                </a:solidFill>
                <a:latin typeface="Arial"/>
                <a:ea typeface="Arial"/>
                <a:cs typeface="Arial"/>
                <a:sym typeface="Arial"/>
              </a:defRPr>
            </a:lvl6pPr>
            <a:lvl7pPr lvl="6" algn="l">
              <a:lnSpc>
                <a:spcPct val="100000"/>
              </a:lnSpc>
              <a:spcBef>
                <a:spcPts val="0"/>
              </a:spcBef>
              <a:spcAft>
                <a:spcPts val="0"/>
              </a:spcAft>
              <a:buSzPts val="1100"/>
              <a:buNone/>
              <a:defRPr>
                <a:solidFill>
                  <a:schemeClr val="accent1"/>
                </a:solidFill>
                <a:latin typeface="Arial"/>
                <a:ea typeface="Arial"/>
                <a:cs typeface="Arial"/>
                <a:sym typeface="Arial"/>
              </a:defRPr>
            </a:lvl7pPr>
            <a:lvl8pPr lvl="7" algn="l">
              <a:lnSpc>
                <a:spcPct val="100000"/>
              </a:lnSpc>
              <a:spcBef>
                <a:spcPts val="0"/>
              </a:spcBef>
              <a:spcAft>
                <a:spcPts val="0"/>
              </a:spcAft>
              <a:buSzPts val="1100"/>
              <a:buNone/>
              <a:defRPr>
                <a:solidFill>
                  <a:schemeClr val="accent1"/>
                </a:solidFill>
                <a:latin typeface="Arial"/>
                <a:ea typeface="Arial"/>
                <a:cs typeface="Arial"/>
                <a:sym typeface="Arial"/>
              </a:defRPr>
            </a:lvl8pPr>
            <a:lvl9pPr lvl="8" algn="l">
              <a:lnSpc>
                <a:spcPct val="100000"/>
              </a:lnSpc>
              <a:spcBef>
                <a:spcPts val="0"/>
              </a:spcBef>
              <a:spcAft>
                <a:spcPts val="0"/>
              </a:spcAft>
              <a:buSzPts val="1100"/>
              <a:buNone/>
              <a:defRPr>
                <a:solidFill>
                  <a:schemeClr val="accent1"/>
                </a:solidFill>
                <a:latin typeface="Arial"/>
                <a:ea typeface="Arial"/>
                <a:cs typeface="Arial"/>
                <a:sym typeface="Aria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Style 01 - Blue" showMasterSp="0">
  <p:cSld name="Title, Subtitle, &amp; Bullets_1_1_1">
    <p:bg>
      <p:bgPr>
        <a:blipFill>
          <a:blip r:embed="rId2">
            <a:alphaModFix/>
          </a:blip>
          <a:stretch>
            <a:fillRect/>
          </a:stretch>
        </a:blipFill>
      </p:bgPr>
    </p:bg>
    <p:spTree>
      <p:nvGrpSpPr>
        <p:cNvPr id="64" name="Shape 64"/>
        <p:cNvGrpSpPr/>
        <p:nvPr/>
      </p:nvGrpSpPr>
      <p:grpSpPr>
        <a:xfrm>
          <a:off x="0" y="0"/>
          <a:ext cx="0" cy="0"/>
          <a:chOff x="0" y="0"/>
          <a:chExt cx="0" cy="0"/>
        </a:xfrm>
      </p:grpSpPr>
      <p:sp>
        <p:nvSpPr>
          <p:cNvPr id="65" name="Google Shape;65;p46"/>
          <p:cNvSpPr txBox="1"/>
          <p:nvPr/>
        </p:nvSpPr>
        <p:spPr>
          <a:xfrm>
            <a:off x="435148" y="1198295"/>
            <a:ext cx="6788100" cy="1034700"/>
          </a:xfrm>
          <a:prstGeom prst="rect">
            <a:avLst/>
          </a:prstGeom>
          <a:noFill/>
          <a:ln>
            <a:noFill/>
          </a:ln>
        </p:spPr>
        <p:txBody>
          <a:bodyPr anchorCtr="0" anchor="t" bIns="34275" lIns="34275" spcFirstLastPara="1" rIns="34275" wrap="square" tIns="34275">
            <a:noAutofit/>
          </a:bodyPr>
          <a:lstStyle/>
          <a:p>
            <a:pPr indent="-88900" lvl="0" marL="241300" marR="0" rtl="0" algn="l">
              <a:lnSpc>
                <a:spcPct val="100000"/>
              </a:lnSpc>
              <a:spcBef>
                <a:spcPts val="2200"/>
              </a:spcBef>
              <a:spcAft>
                <a:spcPts val="0"/>
              </a:spcAft>
              <a:buClr>
                <a:srgbClr val="000000"/>
              </a:buClr>
              <a:buSzPts val="2000"/>
              <a:buFont typeface="Arial"/>
              <a:buNone/>
            </a:pPr>
            <a:r>
              <a:t/>
            </a:r>
            <a:endParaRPr b="0" i="0" sz="2000" u="none" cap="none" strike="noStrike">
              <a:solidFill>
                <a:srgbClr val="000000"/>
              </a:solidFill>
              <a:latin typeface="Helvetica Neue"/>
              <a:ea typeface="Helvetica Neue"/>
              <a:cs typeface="Helvetica Neue"/>
              <a:sym typeface="Helvetica Neue"/>
            </a:endParaRPr>
          </a:p>
        </p:txBody>
      </p:sp>
      <p:sp>
        <p:nvSpPr>
          <p:cNvPr id="66" name="Google Shape;66;p46"/>
          <p:cNvSpPr txBox="1"/>
          <p:nvPr>
            <p:ph idx="1" type="subTitle"/>
          </p:nvPr>
        </p:nvSpPr>
        <p:spPr>
          <a:xfrm>
            <a:off x="410869" y="1138228"/>
            <a:ext cx="8255400" cy="512400"/>
          </a:xfrm>
          <a:prstGeom prst="rect">
            <a:avLst/>
          </a:prstGeom>
          <a:noFill/>
          <a:ln>
            <a:noFill/>
          </a:ln>
        </p:spPr>
        <p:txBody>
          <a:bodyPr anchorCtr="0" anchor="t" bIns="34275" lIns="34275" spcFirstLastPara="1" rIns="34275" wrap="square" tIns="34275">
            <a:spAutoFit/>
          </a:bodyPr>
          <a:lstStyle>
            <a:lvl1pPr lvl="0" algn="l">
              <a:lnSpc>
                <a:spcPct val="100000"/>
              </a:lnSpc>
              <a:spcBef>
                <a:spcPts val="0"/>
              </a:spcBef>
              <a:spcAft>
                <a:spcPts val="0"/>
              </a:spcAft>
              <a:buSzPts val="1800"/>
              <a:buNone/>
              <a:defRPr sz="1800">
                <a:solidFill>
                  <a:schemeClr val="accent1"/>
                </a:solidFill>
                <a:latin typeface="Roboto Mono"/>
                <a:ea typeface="Roboto Mono"/>
                <a:cs typeface="Roboto Mono"/>
                <a:sym typeface="Roboto Mono"/>
              </a:defRPr>
            </a:lvl1pPr>
            <a:lvl2pPr lvl="1" algn="l">
              <a:lnSpc>
                <a:spcPct val="100000"/>
              </a:lnSpc>
              <a:spcBef>
                <a:spcPts val="0"/>
              </a:spcBef>
              <a:spcAft>
                <a:spcPts val="0"/>
              </a:spcAft>
              <a:buSzPts val="1800"/>
              <a:buNone/>
              <a:defRPr>
                <a:solidFill>
                  <a:schemeClr val="accent1"/>
                </a:solidFill>
                <a:latin typeface="Arial"/>
                <a:ea typeface="Arial"/>
                <a:cs typeface="Arial"/>
                <a:sym typeface="Arial"/>
              </a:defRPr>
            </a:lvl2pPr>
            <a:lvl3pPr lvl="2" algn="l">
              <a:lnSpc>
                <a:spcPct val="100000"/>
              </a:lnSpc>
              <a:spcBef>
                <a:spcPts val="0"/>
              </a:spcBef>
              <a:spcAft>
                <a:spcPts val="0"/>
              </a:spcAft>
              <a:buSzPts val="1400"/>
              <a:buNone/>
              <a:defRPr>
                <a:solidFill>
                  <a:schemeClr val="accent1"/>
                </a:solidFill>
                <a:latin typeface="Arial"/>
                <a:ea typeface="Arial"/>
                <a:cs typeface="Arial"/>
                <a:sym typeface="Arial"/>
              </a:defRPr>
            </a:lvl3pPr>
            <a:lvl4pPr lvl="3" algn="l">
              <a:lnSpc>
                <a:spcPct val="100000"/>
              </a:lnSpc>
              <a:spcBef>
                <a:spcPts val="0"/>
              </a:spcBef>
              <a:spcAft>
                <a:spcPts val="0"/>
              </a:spcAft>
              <a:buSzPts val="1400"/>
              <a:buNone/>
              <a:defRPr>
                <a:solidFill>
                  <a:schemeClr val="accent1"/>
                </a:solidFill>
                <a:latin typeface="Arial"/>
                <a:ea typeface="Arial"/>
                <a:cs typeface="Arial"/>
                <a:sym typeface="Arial"/>
              </a:defRPr>
            </a:lvl4pPr>
            <a:lvl5pPr lvl="4" algn="l">
              <a:lnSpc>
                <a:spcPct val="100000"/>
              </a:lnSpc>
              <a:spcBef>
                <a:spcPts val="0"/>
              </a:spcBef>
              <a:spcAft>
                <a:spcPts val="0"/>
              </a:spcAft>
              <a:buSzPts val="1100"/>
              <a:buNone/>
              <a:defRPr>
                <a:solidFill>
                  <a:schemeClr val="accent1"/>
                </a:solidFill>
                <a:latin typeface="Arial"/>
                <a:ea typeface="Arial"/>
                <a:cs typeface="Arial"/>
                <a:sym typeface="Arial"/>
              </a:defRPr>
            </a:lvl5pPr>
            <a:lvl6pPr lvl="5" algn="l">
              <a:lnSpc>
                <a:spcPct val="100000"/>
              </a:lnSpc>
              <a:spcBef>
                <a:spcPts val="0"/>
              </a:spcBef>
              <a:spcAft>
                <a:spcPts val="0"/>
              </a:spcAft>
              <a:buSzPts val="1100"/>
              <a:buNone/>
              <a:defRPr>
                <a:solidFill>
                  <a:schemeClr val="accent1"/>
                </a:solidFill>
                <a:latin typeface="Arial"/>
                <a:ea typeface="Arial"/>
                <a:cs typeface="Arial"/>
                <a:sym typeface="Arial"/>
              </a:defRPr>
            </a:lvl6pPr>
            <a:lvl7pPr lvl="6" algn="l">
              <a:lnSpc>
                <a:spcPct val="100000"/>
              </a:lnSpc>
              <a:spcBef>
                <a:spcPts val="0"/>
              </a:spcBef>
              <a:spcAft>
                <a:spcPts val="0"/>
              </a:spcAft>
              <a:buSzPts val="1100"/>
              <a:buNone/>
              <a:defRPr>
                <a:solidFill>
                  <a:schemeClr val="accent1"/>
                </a:solidFill>
                <a:latin typeface="Arial"/>
                <a:ea typeface="Arial"/>
                <a:cs typeface="Arial"/>
                <a:sym typeface="Arial"/>
              </a:defRPr>
            </a:lvl7pPr>
            <a:lvl8pPr lvl="7" algn="l">
              <a:lnSpc>
                <a:spcPct val="100000"/>
              </a:lnSpc>
              <a:spcBef>
                <a:spcPts val="0"/>
              </a:spcBef>
              <a:spcAft>
                <a:spcPts val="0"/>
              </a:spcAft>
              <a:buSzPts val="1100"/>
              <a:buNone/>
              <a:defRPr>
                <a:solidFill>
                  <a:schemeClr val="accent1"/>
                </a:solidFill>
                <a:latin typeface="Arial"/>
                <a:ea typeface="Arial"/>
                <a:cs typeface="Arial"/>
                <a:sym typeface="Arial"/>
              </a:defRPr>
            </a:lvl8pPr>
            <a:lvl9pPr lvl="8" algn="l">
              <a:lnSpc>
                <a:spcPct val="100000"/>
              </a:lnSpc>
              <a:spcBef>
                <a:spcPts val="0"/>
              </a:spcBef>
              <a:spcAft>
                <a:spcPts val="0"/>
              </a:spcAft>
              <a:buSzPts val="1100"/>
              <a:buNone/>
              <a:defRPr>
                <a:solidFill>
                  <a:schemeClr val="accent1"/>
                </a:solidFill>
                <a:latin typeface="Arial"/>
                <a:ea typeface="Arial"/>
                <a:cs typeface="Arial"/>
                <a:sym typeface="Arial"/>
              </a:defRPr>
            </a:lvl9pPr>
          </a:lstStyle>
          <a:p/>
        </p:txBody>
      </p:sp>
      <p:sp>
        <p:nvSpPr>
          <p:cNvPr id="67" name="Google Shape;67;p46"/>
          <p:cNvSpPr txBox="1"/>
          <p:nvPr>
            <p:ph idx="2" type="body"/>
          </p:nvPr>
        </p:nvSpPr>
        <p:spPr>
          <a:xfrm>
            <a:off x="451256" y="1529869"/>
            <a:ext cx="8214900" cy="2402700"/>
          </a:xfrm>
          <a:prstGeom prst="rect">
            <a:avLst/>
          </a:prstGeom>
          <a:noFill/>
          <a:ln>
            <a:noFill/>
          </a:ln>
        </p:spPr>
        <p:txBody>
          <a:bodyPr anchorCtr="0" anchor="t" bIns="34275" lIns="34275" spcFirstLastPara="1" rIns="34275" wrap="square" tIns="34275">
            <a:spAutoFit/>
          </a:bodyPr>
          <a:lstStyle>
            <a:lvl1pPr indent="-342900" lvl="0" marL="457200" algn="l">
              <a:lnSpc>
                <a:spcPct val="100000"/>
              </a:lnSpc>
              <a:spcBef>
                <a:spcPts val="0"/>
              </a:spcBef>
              <a:spcAft>
                <a:spcPts val="0"/>
              </a:spcAft>
              <a:buSzPts val="1800"/>
              <a:buFont typeface="Open Sans Light"/>
              <a:buChar char="●"/>
              <a:defRPr sz="1800">
                <a:latin typeface="Open Sans Light"/>
                <a:ea typeface="Open Sans Light"/>
                <a:cs typeface="Open Sans Light"/>
                <a:sym typeface="Open Sans Light"/>
              </a:defRPr>
            </a:lvl1pPr>
            <a:lvl2pPr indent="-342900" lvl="1" marL="914400" algn="l">
              <a:lnSpc>
                <a:spcPct val="100000"/>
              </a:lnSpc>
              <a:spcBef>
                <a:spcPts val="0"/>
              </a:spcBef>
              <a:spcAft>
                <a:spcPts val="0"/>
              </a:spcAft>
              <a:buSzPts val="1800"/>
              <a:buFont typeface="Open Sans Light"/>
              <a:buChar char="○"/>
              <a:defRPr sz="1800">
                <a:latin typeface="Open Sans Light"/>
                <a:ea typeface="Open Sans Light"/>
                <a:cs typeface="Open Sans Light"/>
                <a:sym typeface="Open Sans Light"/>
              </a:defRPr>
            </a:lvl2pPr>
            <a:lvl3pPr indent="-317500" lvl="2" marL="1371600" algn="l">
              <a:lnSpc>
                <a:spcPct val="100000"/>
              </a:lnSpc>
              <a:spcBef>
                <a:spcPts val="0"/>
              </a:spcBef>
              <a:spcAft>
                <a:spcPts val="0"/>
              </a:spcAft>
              <a:buSzPts val="1400"/>
              <a:buFont typeface="Open Sans Light"/>
              <a:buChar char="■"/>
              <a:defRPr sz="1400">
                <a:latin typeface="Open Sans Light"/>
                <a:ea typeface="Open Sans Light"/>
                <a:cs typeface="Open Sans Light"/>
                <a:sym typeface="Open Sans Light"/>
              </a:defRPr>
            </a:lvl3pPr>
            <a:lvl4pPr indent="-317500" lvl="3" marL="1828800" algn="l">
              <a:lnSpc>
                <a:spcPct val="100000"/>
              </a:lnSpc>
              <a:spcBef>
                <a:spcPts val="0"/>
              </a:spcBef>
              <a:spcAft>
                <a:spcPts val="0"/>
              </a:spcAft>
              <a:buSzPts val="1400"/>
              <a:buFont typeface="Open Sans Light"/>
              <a:buChar char="●"/>
              <a:defRPr sz="1400">
                <a:latin typeface="Open Sans Light"/>
                <a:ea typeface="Open Sans Light"/>
                <a:cs typeface="Open Sans Light"/>
                <a:sym typeface="Open Sans Light"/>
              </a:defRPr>
            </a:lvl4pPr>
            <a:lvl5pPr indent="-298450" lvl="4" marL="2286000" algn="l">
              <a:lnSpc>
                <a:spcPct val="100000"/>
              </a:lnSpc>
              <a:spcBef>
                <a:spcPts val="0"/>
              </a:spcBef>
              <a:spcAft>
                <a:spcPts val="0"/>
              </a:spcAft>
              <a:buSzPts val="1100"/>
              <a:buFont typeface="Open Sans Light"/>
              <a:buChar char="○"/>
              <a:defRPr sz="1100">
                <a:latin typeface="Open Sans Light"/>
                <a:ea typeface="Open Sans Light"/>
                <a:cs typeface="Open Sans Light"/>
                <a:sym typeface="Open Sans Light"/>
              </a:defRPr>
            </a:lvl5pPr>
            <a:lvl6pPr indent="-298450" lvl="5" marL="2743200" algn="l">
              <a:lnSpc>
                <a:spcPct val="100000"/>
              </a:lnSpc>
              <a:spcBef>
                <a:spcPts val="0"/>
              </a:spcBef>
              <a:spcAft>
                <a:spcPts val="0"/>
              </a:spcAft>
              <a:buSzPts val="1100"/>
              <a:buFont typeface="Open Sans Light"/>
              <a:buChar char="■"/>
              <a:defRPr sz="1100">
                <a:latin typeface="Open Sans Light"/>
                <a:ea typeface="Open Sans Light"/>
                <a:cs typeface="Open Sans Light"/>
                <a:sym typeface="Open Sans Light"/>
              </a:defRPr>
            </a:lvl6pPr>
            <a:lvl7pPr indent="-298450" lvl="6" marL="3200400" algn="l">
              <a:lnSpc>
                <a:spcPct val="100000"/>
              </a:lnSpc>
              <a:spcBef>
                <a:spcPts val="0"/>
              </a:spcBef>
              <a:spcAft>
                <a:spcPts val="0"/>
              </a:spcAft>
              <a:buSzPts val="1100"/>
              <a:buFont typeface="Open Sans Light"/>
              <a:buChar char="●"/>
              <a:defRPr sz="1100">
                <a:latin typeface="Open Sans Light"/>
                <a:ea typeface="Open Sans Light"/>
                <a:cs typeface="Open Sans Light"/>
                <a:sym typeface="Open Sans Light"/>
              </a:defRPr>
            </a:lvl7pPr>
            <a:lvl8pPr indent="-298450" lvl="7" marL="3657600" algn="l">
              <a:lnSpc>
                <a:spcPct val="100000"/>
              </a:lnSpc>
              <a:spcBef>
                <a:spcPts val="0"/>
              </a:spcBef>
              <a:spcAft>
                <a:spcPts val="0"/>
              </a:spcAft>
              <a:buSzPts val="1100"/>
              <a:buFont typeface="Open Sans Light"/>
              <a:buChar char="○"/>
              <a:defRPr sz="1100">
                <a:latin typeface="Open Sans Light"/>
                <a:ea typeface="Open Sans Light"/>
                <a:cs typeface="Open Sans Light"/>
                <a:sym typeface="Open Sans Light"/>
              </a:defRPr>
            </a:lvl8pPr>
            <a:lvl9pPr indent="-298450" lvl="8" marL="4114800" algn="l">
              <a:lnSpc>
                <a:spcPct val="100000"/>
              </a:lnSpc>
              <a:spcBef>
                <a:spcPts val="0"/>
              </a:spcBef>
              <a:spcAft>
                <a:spcPts val="0"/>
              </a:spcAft>
              <a:buSzPts val="1100"/>
              <a:buFont typeface="Open Sans Light"/>
              <a:buChar char="■"/>
              <a:defRPr sz="1100">
                <a:latin typeface="Open Sans Light"/>
                <a:ea typeface="Open Sans Light"/>
                <a:cs typeface="Open Sans Light"/>
                <a:sym typeface="Open Sans Light"/>
              </a:defRPr>
            </a:lvl9pPr>
          </a:lstStyle>
          <a:p/>
        </p:txBody>
      </p:sp>
      <p:sp>
        <p:nvSpPr>
          <p:cNvPr id="68" name="Google Shape;68;p46"/>
          <p:cNvSpPr txBox="1"/>
          <p:nvPr>
            <p:ph type="title"/>
          </p:nvPr>
        </p:nvSpPr>
        <p:spPr>
          <a:xfrm>
            <a:off x="334894" y="483797"/>
            <a:ext cx="8233500" cy="752100"/>
          </a:xfrm>
          <a:prstGeom prst="rect">
            <a:avLst/>
          </a:prstGeom>
          <a:noFill/>
          <a:ln>
            <a:noFill/>
          </a:ln>
        </p:spPr>
        <p:txBody>
          <a:bodyPr anchorCtr="0" anchor="t" bIns="91425" lIns="91425" spcFirstLastPara="1" rIns="91425" wrap="square" tIns="91425">
            <a:spAutoFit/>
          </a:bodyPr>
          <a:lstStyle>
            <a:lvl1pPr lvl="0" algn="l">
              <a:lnSpc>
                <a:spcPct val="100000"/>
              </a:lnSpc>
              <a:spcBef>
                <a:spcPts val="0"/>
              </a:spcBef>
              <a:spcAft>
                <a:spcPts val="0"/>
              </a:spcAft>
              <a:buSzPts val="2800"/>
              <a:buNone/>
              <a:defRPr sz="3500">
                <a:solidFill>
                  <a:schemeClr val="dk1"/>
                </a:solidFill>
                <a:latin typeface="Arial"/>
                <a:ea typeface="Arial"/>
                <a:cs typeface="Arial"/>
                <a:sym typeface="Arial"/>
              </a:defRPr>
            </a:lvl1pPr>
            <a:lvl2pPr lvl="1" algn="l">
              <a:lnSpc>
                <a:spcPct val="100000"/>
              </a:lnSpc>
              <a:spcBef>
                <a:spcPts val="0"/>
              </a:spcBef>
              <a:spcAft>
                <a:spcPts val="0"/>
              </a:spcAft>
              <a:buSzPts val="2800"/>
              <a:buNone/>
              <a:defRPr sz="3500">
                <a:solidFill>
                  <a:schemeClr val="dk1"/>
                </a:solidFill>
                <a:latin typeface="Arial"/>
                <a:ea typeface="Arial"/>
                <a:cs typeface="Arial"/>
                <a:sym typeface="Arial"/>
              </a:defRPr>
            </a:lvl2pPr>
            <a:lvl3pPr lvl="2" algn="l">
              <a:lnSpc>
                <a:spcPct val="100000"/>
              </a:lnSpc>
              <a:spcBef>
                <a:spcPts val="0"/>
              </a:spcBef>
              <a:spcAft>
                <a:spcPts val="0"/>
              </a:spcAft>
              <a:buSzPts val="2800"/>
              <a:buNone/>
              <a:defRPr sz="3500">
                <a:solidFill>
                  <a:schemeClr val="dk1"/>
                </a:solidFill>
                <a:latin typeface="Arial"/>
                <a:ea typeface="Arial"/>
                <a:cs typeface="Arial"/>
                <a:sym typeface="Arial"/>
              </a:defRPr>
            </a:lvl3pPr>
            <a:lvl4pPr lvl="3" algn="l">
              <a:lnSpc>
                <a:spcPct val="100000"/>
              </a:lnSpc>
              <a:spcBef>
                <a:spcPts val="0"/>
              </a:spcBef>
              <a:spcAft>
                <a:spcPts val="0"/>
              </a:spcAft>
              <a:buSzPts val="2800"/>
              <a:buNone/>
              <a:defRPr sz="3500">
                <a:solidFill>
                  <a:schemeClr val="dk1"/>
                </a:solidFill>
                <a:latin typeface="Arial"/>
                <a:ea typeface="Arial"/>
                <a:cs typeface="Arial"/>
                <a:sym typeface="Arial"/>
              </a:defRPr>
            </a:lvl4pPr>
            <a:lvl5pPr lvl="4" algn="l">
              <a:lnSpc>
                <a:spcPct val="100000"/>
              </a:lnSpc>
              <a:spcBef>
                <a:spcPts val="0"/>
              </a:spcBef>
              <a:spcAft>
                <a:spcPts val="0"/>
              </a:spcAft>
              <a:buSzPts val="2800"/>
              <a:buNone/>
              <a:defRPr sz="3500">
                <a:solidFill>
                  <a:schemeClr val="dk1"/>
                </a:solidFill>
                <a:latin typeface="Arial"/>
                <a:ea typeface="Arial"/>
                <a:cs typeface="Arial"/>
                <a:sym typeface="Arial"/>
              </a:defRPr>
            </a:lvl5pPr>
            <a:lvl6pPr lvl="5" algn="l">
              <a:lnSpc>
                <a:spcPct val="100000"/>
              </a:lnSpc>
              <a:spcBef>
                <a:spcPts val="0"/>
              </a:spcBef>
              <a:spcAft>
                <a:spcPts val="0"/>
              </a:spcAft>
              <a:buSzPts val="2800"/>
              <a:buNone/>
              <a:defRPr sz="3500">
                <a:solidFill>
                  <a:schemeClr val="dk1"/>
                </a:solidFill>
                <a:latin typeface="Arial"/>
                <a:ea typeface="Arial"/>
                <a:cs typeface="Arial"/>
                <a:sym typeface="Arial"/>
              </a:defRPr>
            </a:lvl6pPr>
            <a:lvl7pPr lvl="6" algn="l">
              <a:lnSpc>
                <a:spcPct val="100000"/>
              </a:lnSpc>
              <a:spcBef>
                <a:spcPts val="0"/>
              </a:spcBef>
              <a:spcAft>
                <a:spcPts val="0"/>
              </a:spcAft>
              <a:buSzPts val="2800"/>
              <a:buNone/>
              <a:defRPr sz="3500">
                <a:solidFill>
                  <a:schemeClr val="dk1"/>
                </a:solidFill>
                <a:latin typeface="Arial"/>
                <a:ea typeface="Arial"/>
                <a:cs typeface="Arial"/>
                <a:sym typeface="Arial"/>
              </a:defRPr>
            </a:lvl7pPr>
            <a:lvl8pPr lvl="7" algn="l">
              <a:lnSpc>
                <a:spcPct val="100000"/>
              </a:lnSpc>
              <a:spcBef>
                <a:spcPts val="0"/>
              </a:spcBef>
              <a:spcAft>
                <a:spcPts val="0"/>
              </a:spcAft>
              <a:buSzPts val="2800"/>
              <a:buNone/>
              <a:defRPr sz="3500">
                <a:solidFill>
                  <a:schemeClr val="dk1"/>
                </a:solidFill>
                <a:latin typeface="Arial"/>
                <a:ea typeface="Arial"/>
                <a:cs typeface="Arial"/>
                <a:sym typeface="Arial"/>
              </a:defRPr>
            </a:lvl8pPr>
            <a:lvl9pPr lvl="8" algn="l">
              <a:lnSpc>
                <a:spcPct val="100000"/>
              </a:lnSpc>
              <a:spcBef>
                <a:spcPts val="0"/>
              </a:spcBef>
              <a:spcAft>
                <a:spcPts val="0"/>
              </a:spcAft>
              <a:buSzPts val="2800"/>
              <a:buNone/>
              <a:defRPr sz="3500">
                <a:solidFill>
                  <a:schemeClr val="dk1"/>
                </a:solidFill>
                <a:latin typeface="Arial"/>
                <a:ea typeface="Arial"/>
                <a:cs typeface="Arial"/>
                <a:sym typeface="Arial"/>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9" name="Shape 69"/>
        <p:cNvGrpSpPr/>
        <p:nvPr/>
      </p:nvGrpSpPr>
      <p:grpSpPr>
        <a:xfrm>
          <a:off x="0" y="0"/>
          <a:ext cx="0" cy="0"/>
          <a:chOff x="0" y="0"/>
          <a:chExt cx="0" cy="0"/>
        </a:xfrm>
      </p:grpSpPr>
      <p:sp>
        <p:nvSpPr>
          <p:cNvPr id="70" name="Google Shape;70;p6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_header and footer 3">
  <p:cSld name="TITLE_4">
    <p:spTree>
      <p:nvGrpSpPr>
        <p:cNvPr id="13" name="Shape 13"/>
        <p:cNvGrpSpPr/>
        <p:nvPr/>
      </p:nvGrpSpPr>
      <p:grpSpPr>
        <a:xfrm>
          <a:off x="0" y="0"/>
          <a:ext cx="0" cy="0"/>
          <a:chOff x="0" y="0"/>
          <a:chExt cx="0" cy="0"/>
        </a:xfrm>
      </p:grpSpPr>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Green" showMasterSp="0">
  <p:cSld name="Title, Subtitle, &amp; Bullets_1_1">
    <p:bg>
      <p:bgPr>
        <a:blipFill>
          <a:blip r:embed="rId2">
            <a:alphaModFix/>
          </a:blip>
          <a:stretch>
            <a:fillRect/>
          </a:stretch>
        </a:blipFill>
      </p:bgPr>
    </p:bg>
    <p:spTree>
      <p:nvGrpSpPr>
        <p:cNvPr id="71" name="Shape 71"/>
        <p:cNvGrpSpPr/>
        <p:nvPr/>
      </p:nvGrpSpPr>
      <p:grpSpPr>
        <a:xfrm>
          <a:off x="0" y="0"/>
          <a:ext cx="0" cy="0"/>
          <a:chOff x="0" y="0"/>
          <a:chExt cx="0" cy="0"/>
        </a:xfrm>
      </p:grpSpPr>
      <p:sp>
        <p:nvSpPr>
          <p:cNvPr id="72" name="Google Shape;72;p62"/>
          <p:cNvSpPr txBox="1"/>
          <p:nvPr>
            <p:ph type="title"/>
          </p:nvPr>
        </p:nvSpPr>
        <p:spPr>
          <a:xfrm>
            <a:off x="910472" y="1692675"/>
            <a:ext cx="5366400" cy="752100"/>
          </a:xfrm>
          <a:prstGeom prst="rect">
            <a:avLst/>
          </a:prstGeom>
          <a:noFill/>
          <a:ln>
            <a:noFill/>
          </a:ln>
        </p:spPr>
        <p:txBody>
          <a:bodyPr anchorCtr="0" anchor="t" bIns="91425" lIns="91425" spcFirstLastPara="1" rIns="91425" wrap="square" tIns="91425">
            <a:spAutoFit/>
          </a:bodyPr>
          <a:lstStyle>
            <a:lvl1pPr lvl="0" algn="l">
              <a:lnSpc>
                <a:spcPct val="100000"/>
              </a:lnSpc>
              <a:spcBef>
                <a:spcPts val="0"/>
              </a:spcBef>
              <a:spcAft>
                <a:spcPts val="0"/>
              </a:spcAft>
              <a:buSzPts val="2800"/>
              <a:buNone/>
              <a:defRPr sz="3800">
                <a:solidFill>
                  <a:schemeClr val="dk1"/>
                </a:solidFill>
                <a:latin typeface="Arial"/>
                <a:ea typeface="Arial"/>
                <a:cs typeface="Arial"/>
                <a:sym typeface="Arial"/>
              </a:defRPr>
            </a:lvl1pPr>
            <a:lvl2pPr lvl="1" algn="l">
              <a:lnSpc>
                <a:spcPct val="100000"/>
              </a:lnSpc>
              <a:spcBef>
                <a:spcPts val="0"/>
              </a:spcBef>
              <a:spcAft>
                <a:spcPts val="0"/>
              </a:spcAft>
              <a:buSzPts val="2800"/>
              <a:buNone/>
              <a:defRPr>
                <a:latin typeface="Arial"/>
                <a:ea typeface="Arial"/>
                <a:cs typeface="Arial"/>
                <a:sym typeface="Arial"/>
              </a:defRPr>
            </a:lvl2pPr>
            <a:lvl3pPr lvl="2" algn="l">
              <a:lnSpc>
                <a:spcPct val="100000"/>
              </a:lnSpc>
              <a:spcBef>
                <a:spcPts val="0"/>
              </a:spcBef>
              <a:spcAft>
                <a:spcPts val="0"/>
              </a:spcAft>
              <a:buSzPts val="2800"/>
              <a:buNone/>
              <a:defRPr>
                <a:latin typeface="Arial"/>
                <a:ea typeface="Arial"/>
                <a:cs typeface="Arial"/>
                <a:sym typeface="Arial"/>
              </a:defRPr>
            </a:lvl3pPr>
            <a:lvl4pPr lvl="3" algn="l">
              <a:lnSpc>
                <a:spcPct val="100000"/>
              </a:lnSpc>
              <a:spcBef>
                <a:spcPts val="0"/>
              </a:spcBef>
              <a:spcAft>
                <a:spcPts val="0"/>
              </a:spcAft>
              <a:buSzPts val="2800"/>
              <a:buNone/>
              <a:defRPr>
                <a:latin typeface="Arial"/>
                <a:ea typeface="Arial"/>
                <a:cs typeface="Arial"/>
                <a:sym typeface="Arial"/>
              </a:defRPr>
            </a:lvl4pPr>
            <a:lvl5pPr lvl="4" algn="l">
              <a:lnSpc>
                <a:spcPct val="100000"/>
              </a:lnSpc>
              <a:spcBef>
                <a:spcPts val="0"/>
              </a:spcBef>
              <a:spcAft>
                <a:spcPts val="0"/>
              </a:spcAft>
              <a:buSzPts val="2800"/>
              <a:buNone/>
              <a:defRPr>
                <a:latin typeface="Arial"/>
                <a:ea typeface="Arial"/>
                <a:cs typeface="Arial"/>
                <a:sym typeface="Arial"/>
              </a:defRPr>
            </a:lvl5pPr>
            <a:lvl6pPr lvl="5" algn="l">
              <a:lnSpc>
                <a:spcPct val="100000"/>
              </a:lnSpc>
              <a:spcBef>
                <a:spcPts val="0"/>
              </a:spcBef>
              <a:spcAft>
                <a:spcPts val="0"/>
              </a:spcAft>
              <a:buSzPts val="2800"/>
              <a:buNone/>
              <a:defRPr>
                <a:latin typeface="Arial"/>
                <a:ea typeface="Arial"/>
                <a:cs typeface="Arial"/>
                <a:sym typeface="Arial"/>
              </a:defRPr>
            </a:lvl6pPr>
            <a:lvl7pPr lvl="6" algn="l">
              <a:lnSpc>
                <a:spcPct val="100000"/>
              </a:lnSpc>
              <a:spcBef>
                <a:spcPts val="0"/>
              </a:spcBef>
              <a:spcAft>
                <a:spcPts val="0"/>
              </a:spcAft>
              <a:buSzPts val="2800"/>
              <a:buNone/>
              <a:defRPr>
                <a:latin typeface="Arial"/>
                <a:ea typeface="Arial"/>
                <a:cs typeface="Arial"/>
                <a:sym typeface="Arial"/>
              </a:defRPr>
            </a:lvl7pPr>
            <a:lvl8pPr lvl="7" algn="l">
              <a:lnSpc>
                <a:spcPct val="100000"/>
              </a:lnSpc>
              <a:spcBef>
                <a:spcPts val="0"/>
              </a:spcBef>
              <a:spcAft>
                <a:spcPts val="0"/>
              </a:spcAft>
              <a:buSzPts val="2800"/>
              <a:buNone/>
              <a:defRPr>
                <a:latin typeface="Arial"/>
                <a:ea typeface="Arial"/>
                <a:cs typeface="Arial"/>
                <a:sym typeface="Arial"/>
              </a:defRPr>
            </a:lvl8pPr>
            <a:lvl9pPr lvl="8" algn="l">
              <a:lnSpc>
                <a:spcPct val="100000"/>
              </a:lnSpc>
              <a:spcBef>
                <a:spcPts val="0"/>
              </a:spcBef>
              <a:spcAft>
                <a:spcPts val="0"/>
              </a:spcAft>
              <a:buSzPts val="2800"/>
              <a:buNone/>
              <a:defRPr>
                <a:latin typeface="Arial"/>
                <a:ea typeface="Arial"/>
                <a:cs typeface="Arial"/>
                <a:sym typeface="Arial"/>
              </a:defRPr>
            </a:lvl9pPr>
          </a:lstStyle>
          <a:p/>
        </p:txBody>
      </p:sp>
      <p:sp>
        <p:nvSpPr>
          <p:cNvPr id="73" name="Google Shape;73;p62"/>
          <p:cNvSpPr txBox="1"/>
          <p:nvPr>
            <p:ph idx="1" type="subTitle"/>
          </p:nvPr>
        </p:nvSpPr>
        <p:spPr>
          <a:xfrm>
            <a:off x="2223600" y="3036047"/>
            <a:ext cx="3955500" cy="752100"/>
          </a:xfrm>
          <a:prstGeom prst="rect">
            <a:avLst/>
          </a:prstGeom>
          <a:noFill/>
          <a:ln>
            <a:noFill/>
          </a:ln>
        </p:spPr>
        <p:txBody>
          <a:bodyPr anchorCtr="0" anchor="t" bIns="34275" lIns="34275" spcFirstLastPara="1" rIns="34275" wrap="square" tIns="34275">
            <a:spAutoFit/>
          </a:bodyPr>
          <a:lstStyle>
            <a:lvl1pPr lvl="0" algn="l">
              <a:lnSpc>
                <a:spcPct val="100000"/>
              </a:lnSpc>
              <a:spcBef>
                <a:spcPts val="0"/>
              </a:spcBef>
              <a:spcAft>
                <a:spcPts val="0"/>
              </a:spcAft>
              <a:buSzPts val="1800"/>
              <a:buNone/>
              <a:defRPr sz="1500">
                <a:solidFill>
                  <a:schemeClr val="accent3"/>
                </a:solidFill>
                <a:latin typeface="Roboto Mono"/>
                <a:ea typeface="Roboto Mono"/>
                <a:cs typeface="Roboto Mono"/>
                <a:sym typeface="Roboto Mono"/>
              </a:defRPr>
            </a:lvl1pPr>
            <a:lvl2pPr lvl="1" algn="l">
              <a:lnSpc>
                <a:spcPct val="100000"/>
              </a:lnSpc>
              <a:spcBef>
                <a:spcPts val="0"/>
              </a:spcBef>
              <a:spcAft>
                <a:spcPts val="0"/>
              </a:spcAft>
              <a:buSzPts val="1800"/>
              <a:buNone/>
              <a:defRPr>
                <a:latin typeface="Arial"/>
                <a:ea typeface="Arial"/>
                <a:cs typeface="Arial"/>
                <a:sym typeface="Arial"/>
              </a:defRPr>
            </a:lvl2pPr>
            <a:lvl3pPr lvl="2" algn="l">
              <a:lnSpc>
                <a:spcPct val="100000"/>
              </a:lnSpc>
              <a:spcBef>
                <a:spcPts val="0"/>
              </a:spcBef>
              <a:spcAft>
                <a:spcPts val="0"/>
              </a:spcAft>
              <a:buSzPts val="1400"/>
              <a:buNone/>
              <a:defRPr>
                <a:latin typeface="Arial"/>
                <a:ea typeface="Arial"/>
                <a:cs typeface="Arial"/>
                <a:sym typeface="Arial"/>
              </a:defRPr>
            </a:lvl3pPr>
            <a:lvl4pPr lvl="3" algn="l">
              <a:lnSpc>
                <a:spcPct val="100000"/>
              </a:lnSpc>
              <a:spcBef>
                <a:spcPts val="0"/>
              </a:spcBef>
              <a:spcAft>
                <a:spcPts val="0"/>
              </a:spcAft>
              <a:buSzPts val="1400"/>
              <a:buNone/>
              <a:defRPr>
                <a:latin typeface="Arial"/>
                <a:ea typeface="Arial"/>
                <a:cs typeface="Arial"/>
                <a:sym typeface="Arial"/>
              </a:defRPr>
            </a:lvl4pPr>
            <a:lvl5pPr lvl="4" algn="l">
              <a:lnSpc>
                <a:spcPct val="100000"/>
              </a:lnSpc>
              <a:spcBef>
                <a:spcPts val="0"/>
              </a:spcBef>
              <a:spcAft>
                <a:spcPts val="0"/>
              </a:spcAft>
              <a:buSzPts val="1100"/>
              <a:buNone/>
              <a:defRPr>
                <a:latin typeface="Arial"/>
                <a:ea typeface="Arial"/>
                <a:cs typeface="Arial"/>
                <a:sym typeface="Arial"/>
              </a:defRPr>
            </a:lvl5pPr>
            <a:lvl6pPr lvl="5" algn="l">
              <a:lnSpc>
                <a:spcPct val="100000"/>
              </a:lnSpc>
              <a:spcBef>
                <a:spcPts val="0"/>
              </a:spcBef>
              <a:spcAft>
                <a:spcPts val="0"/>
              </a:spcAft>
              <a:buSzPts val="1100"/>
              <a:buNone/>
              <a:defRPr>
                <a:latin typeface="Arial"/>
                <a:ea typeface="Arial"/>
                <a:cs typeface="Arial"/>
                <a:sym typeface="Arial"/>
              </a:defRPr>
            </a:lvl6pPr>
            <a:lvl7pPr lvl="6" algn="l">
              <a:lnSpc>
                <a:spcPct val="100000"/>
              </a:lnSpc>
              <a:spcBef>
                <a:spcPts val="0"/>
              </a:spcBef>
              <a:spcAft>
                <a:spcPts val="0"/>
              </a:spcAft>
              <a:buSzPts val="1100"/>
              <a:buNone/>
              <a:defRPr>
                <a:latin typeface="Arial"/>
                <a:ea typeface="Arial"/>
                <a:cs typeface="Arial"/>
                <a:sym typeface="Arial"/>
              </a:defRPr>
            </a:lvl7pPr>
            <a:lvl8pPr lvl="7" algn="l">
              <a:lnSpc>
                <a:spcPct val="100000"/>
              </a:lnSpc>
              <a:spcBef>
                <a:spcPts val="0"/>
              </a:spcBef>
              <a:spcAft>
                <a:spcPts val="0"/>
              </a:spcAft>
              <a:buSzPts val="1100"/>
              <a:buNone/>
              <a:defRPr>
                <a:latin typeface="Arial"/>
                <a:ea typeface="Arial"/>
                <a:cs typeface="Arial"/>
                <a:sym typeface="Arial"/>
              </a:defRPr>
            </a:lvl8pPr>
            <a:lvl9pPr lvl="8" algn="l">
              <a:lnSpc>
                <a:spcPct val="100000"/>
              </a:lnSpc>
              <a:spcBef>
                <a:spcPts val="0"/>
              </a:spcBef>
              <a:spcAft>
                <a:spcPts val="0"/>
              </a:spcAft>
              <a:buSzPts val="1100"/>
              <a:buNone/>
              <a:defRPr>
                <a:latin typeface="Arial"/>
                <a:ea typeface="Arial"/>
                <a:cs typeface="Arial"/>
                <a:sym typeface="Arial"/>
              </a:defRPr>
            </a:lvl9pPr>
          </a:lstStyle>
          <a:p/>
        </p:txBody>
      </p:sp>
      <p:sp>
        <p:nvSpPr>
          <p:cNvPr id="74" name="Google Shape;74;p62"/>
          <p:cNvSpPr txBox="1"/>
          <p:nvPr>
            <p:ph idx="2" type="subTitle"/>
          </p:nvPr>
        </p:nvSpPr>
        <p:spPr>
          <a:xfrm>
            <a:off x="998963" y="2283872"/>
            <a:ext cx="3955500" cy="752100"/>
          </a:xfrm>
          <a:prstGeom prst="rect">
            <a:avLst/>
          </a:prstGeom>
          <a:noFill/>
          <a:ln>
            <a:noFill/>
          </a:ln>
        </p:spPr>
        <p:txBody>
          <a:bodyPr anchorCtr="0" anchor="t" bIns="34275" lIns="34275" spcFirstLastPara="1" rIns="34275" wrap="square" tIns="34275">
            <a:spAutoFit/>
          </a:bodyPr>
          <a:lstStyle>
            <a:lvl1pPr lvl="0" algn="l">
              <a:lnSpc>
                <a:spcPct val="100000"/>
              </a:lnSpc>
              <a:spcBef>
                <a:spcPts val="0"/>
              </a:spcBef>
              <a:spcAft>
                <a:spcPts val="0"/>
              </a:spcAft>
              <a:buSzPts val="1800"/>
              <a:buNone/>
              <a:defRPr sz="1800">
                <a:latin typeface="Roboto Mono"/>
                <a:ea typeface="Roboto Mono"/>
                <a:cs typeface="Roboto Mono"/>
                <a:sym typeface="Roboto Mono"/>
              </a:defRPr>
            </a:lvl1pPr>
            <a:lvl2pPr lvl="1" algn="l">
              <a:lnSpc>
                <a:spcPct val="100000"/>
              </a:lnSpc>
              <a:spcBef>
                <a:spcPts val="0"/>
              </a:spcBef>
              <a:spcAft>
                <a:spcPts val="0"/>
              </a:spcAft>
              <a:buSzPts val="1800"/>
              <a:buNone/>
              <a:defRPr>
                <a:latin typeface="Arial"/>
                <a:ea typeface="Arial"/>
                <a:cs typeface="Arial"/>
                <a:sym typeface="Arial"/>
              </a:defRPr>
            </a:lvl2pPr>
            <a:lvl3pPr lvl="2" algn="l">
              <a:lnSpc>
                <a:spcPct val="100000"/>
              </a:lnSpc>
              <a:spcBef>
                <a:spcPts val="0"/>
              </a:spcBef>
              <a:spcAft>
                <a:spcPts val="0"/>
              </a:spcAft>
              <a:buSzPts val="1400"/>
              <a:buNone/>
              <a:defRPr>
                <a:latin typeface="Arial"/>
                <a:ea typeface="Arial"/>
                <a:cs typeface="Arial"/>
                <a:sym typeface="Arial"/>
              </a:defRPr>
            </a:lvl3pPr>
            <a:lvl4pPr lvl="3" algn="l">
              <a:lnSpc>
                <a:spcPct val="100000"/>
              </a:lnSpc>
              <a:spcBef>
                <a:spcPts val="0"/>
              </a:spcBef>
              <a:spcAft>
                <a:spcPts val="0"/>
              </a:spcAft>
              <a:buSzPts val="1400"/>
              <a:buNone/>
              <a:defRPr>
                <a:latin typeface="Arial"/>
                <a:ea typeface="Arial"/>
                <a:cs typeface="Arial"/>
                <a:sym typeface="Arial"/>
              </a:defRPr>
            </a:lvl4pPr>
            <a:lvl5pPr lvl="4" algn="l">
              <a:lnSpc>
                <a:spcPct val="100000"/>
              </a:lnSpc>
              <a:spcBef>
                <a:spcPts val="0"/>
              </a:spcBef>
              <a:spcAft>
                <a:spcPts val="0"/>
              </a:spcAft>
              <a:buSzPts val="1100"/>
              <a:buNone/>
              <a:defRPr>
                <a:latin typeface="Arial"/>
                <a:ea typeface="Arial"/>
                <a:cs typeface="Arial"/>
                <a:sym typeface="Arial"/>
              </a:defRPr>
            </a:lvl5pPr>
            <a:lvl6pPr lvl="5" algn="l">
              <a:lnSpc>
                <a:spcPct val="100000"/>
              </a:lnSpc>
              <a:spcBef>
                <a:spcPts val="0"/>
              </a:spcBef>
              <a:spcAft>
                <a:spcPts val="0"/>
              </a:spcAft>
              <a:buSzPts val="1100"/>
              <a:buNone/>
              <a:defRPr>
                <a:latin typeface="Arial"/>
                <a:ea typeface="Arial"/>
                <a:cs typeface="Arial"/>
                <a:sym typeface="Arial"/>
              </a:defRPr>
            </a:lvl6pPr>
            <a:lvl7pPr lvl="6" algn="l">
              <a:lnSpc>
                <a:spcPct val="100000"/>
              </a:lnSpc>
              <a:spcBef>
                <a:spcPts val="0"/>
              </a:spcBef>
              <a:spcAft>
                <a:spcPts val="0"/>
              </a:spcAft>
              <a:buSzPts val="1100"/>
              <a:buNone/>
              <a:defRPr>
                <a:latin typeface="Arial"/>
                <a:ea typeface="Arial"/>
                <a:cs typeface="Arial"/>
                <a:sym typeface="Arial"/>
              </a:defRPr>
            </a:lvl7pPr>
            <a:lvl8pPr lvl="7" algn="l">
              <a:lnSpc>
                <a:spcPct val="100000"/>
              </a:lnSpc>
              <a:spcBef>
                <a:spcPts val="0"/>
              </a:spcBef>
              <a:spcAft>
                <a:spcPts val="0"/>
              </a:spcAft>
              <a:buSzPts val="1100"/>
              <a:buNone/>
              <a:defRPr>
                <a:latin typeface="Arial"/>
                <a:ea typeface="Arial"/>
                <a:cs typeface="Arial"/>
                <a:sym typeface="Arial"/>
              </a:defRPr>
            </a:lvl8pPr>
            <a:lvl9pPr lvl="8" algn="l">
              <a:lnSpc>
                <a:spcPct val="100000"/>
              </a:lnSpc>
              <a:spcBef>
                <a:spcPts val="0"/>
              </a:spcBef>
              <a:spcAft>
                <a:spcPts val="0"/>
              </a:spcAft>
              <a:buSzPts val="1100"/>
              <a:buNone/>
              <a:defRPr>
                <a:latin typeface="Arial"/>
                <a:ea typeface="Arial"/>
                <a:cs typeface="Arial"/>
                <a:sym typeface="Arial"/>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Red" showMasterSp="0">
  <p:cSld name="Title, Subtitle, &amp; Bullets_1_2">
    <p:bg>
      <p:bgPr>
        <a:blipFill>
          <a:blip r:embed="rId2">
            <a:alphaModFix/>
          </a:blip>
          <a:stretch>
            <a:fillRect/>
          </a:stretch>
        </a:blipFill>
      </p:bgPr>
    </p:bg>
    <p:spTree>
      <p:nvGrpSpPr>
        <p:cNvPr id="75" name="Shape 75"/>
        <p:cNvGrpSpPr/>
        <p:nvPr/>
      </p:nvGrpSpPr>
      <p:grpSpPr>
        <a:xfrm>
          <a:off x="0" y="0"/>
          <a:ext cx="0" cy="0"/>
          <a:chOff x="0" y="0"/>
          <a:chExt cx="0" cy="0"/>
        </a:xfrm>
      </p:grpSpPr>
      <p:sp>
        <p:nvSpPr>
          <p:cNvPr id="76" name="Google Shape;76;p63"/>
          <p:cNvSpPr txBox="1"/>
          <p:nvPr>
            <p:ph type="title"/>
          </p:nvPr>
        </p:nvSpPr>
        <p:spPr>
          <a:xfrm>
            <a:off x="910472" y="1692675"/>
            <a:ext cx="5366400" cy="752100"/>
          </a:xfrm>
          <a:prstGeom prst="rect">
            <a:avLst/>
          </a:prstGeom>
          <a:noFill/>
          <a:ln>
            <a:noFill/>
          </a:ln>
        </p:spPr>
        <p:txBody>
          <a:bodyPr anchorCtr="0" anchor="t" bIns="91425" lIns="91425" spcFirstLastPara="1" rIns="91425" wrap="square" tIns="91425">
            <a:spAutoFit/>
          </a:bodyPr>
          <a:lstStyle>
            <a:lvl1pPr lvl="0" algn="l">
              <a:lnSpc>
                <a:spcPct val="100000"/>
              </a:lnSpc>
              <a:spcBef>
                <a:spcPts val="0"/>
              </a:spcBef>
              <a:spcAft>
                <a:spcPts val="0"/>
              </a:spcAft>
              <a:buSzPts val="2800"/>
              <a:buNone/>
              <a:defRPr sz="3800">
                <a:solidFill>
                  <a:schemeClr val="dk1"/>
                </a:solidFill>
                <a:latin typeface="Arial"/>
                <a:ea typeface="Arial"/>
                <a:cs typeface="Arial"/>
                <a:sym typeface="Arial"/>
              </a:defRPr>
            </a:lvl1pPr>
            <a:lvl2pPr lvl="1" algn="l">
              <a:lnSpc>
                <a:spcPct val="100000"/>
              </a:lnSpc>
              <a:spcBef>
                <a:spcPts val="0"/>
              </a:spcBef>
              <a:spcAft>
                <a:spcPts val="0"/>
              </a:spcAft>
              <a:buSzPts val="2800"/>
              <a:buNone/>
              <a:defRPr>
                <a:latin typeface="Arial"/>
                <a:ea typeface="Arial"/>
                <a:cs typeface="Arial"/>
                <a:sym typeface="Arial"/>
              </a:defRPr>
            </a:lvl2pPr>
            <a:lvl3pPr lvl="2" algn="l">
              <a:lnSpc>
                <a:spcPct val="100000"/>
              </a:lnSpc>
              <a:spcBef>
                <a:spcPts val="0"/>
              </a:spcBef>
              <a:spcAft>
                <a:spcPts val="0"/>
              </a:spcAft>
              <a:buSzPts val="2800"/>
              <a:buNone/>
              <a:defRPr>
                <a:latin typeface="Arial"/>
                <a:ea typeface="Arial"/>
                <a:cs typeface="Arial"/>
                <a:sym typeface="Arial"/>
              </a:defRPr>
            </a:lvl3pPr>
            <a:lvl4pPr lvl="3" algn="l">
              <a:lnSpc>
                <a:spcPct val="100000"/>
              </a:lnSpc>
              <a:spcBef>
                <a:spcPts val="0"/>
              </a:spcBef>
              <a:spcAft>
                <a:spcPts val="0"/>
              </a:spcAft>
              <a:buSzPts val="2800"/>
              <a:buNone/>
              <a:defRPr>
                <a:latin typeface="Arial"/>
                <a:ea typeface="Arial"/>
                <a:cs typeface="Arial"/>
                <a:sym typeface="Arial"/>
              </a:defRPr>
            </a:lvl4pPr>
            <a:lvl5pPr lvl="4" algn="l">
              <a:lnSpc>
                <a:spcPct val="100000"/>
              </a:lnSpc>
              <a:spcBef>
                <a:spcPts val="0"/>
              </a:spcBef>
              <a:spcAft>
                <a:spcPts val="0"/>
              </a:spcAft>
              <a:buSzPts val="2800"/>
              <a:buNone/>
              <a:defRPr>
                <a:latin typeface="Arial"/>
                <a:ea typeface="Arial"/>
                <a:cs typeface="Arial"/>
                <a:sym typeface="Arial"/>
              </a:defRPr>
            </a:lvl5pPr>
            <a:lvl6pPr lvl="5" algn="l">
              <a:lnSpc>
                <a:spcPct val="100000"/>
              </a:lnSpc>
              <a:spcBef>
                <a:spcPts val="0"/>
              </a:spcBef>
              <a:spcAft>
                <a:spcPts val="0"/>
              </a:spcAft>
              <a:buSzPts val="2800"/>
              <a:buNone/>
              <a:defRPr>
                <a:latin typeface="Arial"/>
                <a:ea typeface="Arial"/>
                <a:cs typeface="Arial"/>
                <a:sym typeface="Arial"/>
              </a:defRPr>
            </a:lvl6pPr>
            <a:lvl7pPr lvl="6" algn="l">
              <a:lnSpc>
                <a:spcPct val="100000"/>
              </a:lnSpc>
              <a:spcBef>
                <a:spcPts val="0"/>
              </a:spcBef>
              <a:spcAft>
                <a:spcPts val="0"/>
              </a:spcAft>
              <a:buSzPts val="2800"/>
              <a:buNone/>
              <a:defRPr>
                <a:latin typeface="Arial"/>
                <a:ea typeface="Arial"/>
                <a:cs typeface="Arial"/>
                <a:sym typeface="Arial"/>
              </a:defRPr>
            </a:lvl7pPr>
            <a:lvl8pPr lvl="7" algn="l">
              <a:lnSpc>
                <a:spcPct val="100000"/>
              </a:lnSpc>
              <a:spcBef>
                <a:spcPts val="0"/>
              </a:spcBef>
              <a:spcAft>
                <a:spcPts val="0"/>
              </a:spcAft>
              <a:buSzPts val="2800"/>
              <a:buNone/>
              <a:defRPr>
                <a:latin typeface="Arial"/>
                <a:ea typeface="Arial"/>
                <a:cs typeface="Arial"/>
                <a:sym typeface="Arial"/>
              </a:defRPr>
            </a:lvl8pPr>
            <a:lvl9pPr lvl="8" algn="l">
              <a:lnSpc>
                <a:spcPct val="100000"/>
              </a:lnSpc>
              <a:spcBef>
                <a:spcPts val="0"/>
              </a:spcBef>
              <a:spcAft>
                <a:spcPts val="0"/>
              </a:spcAft>
              <a:buSzPts val="2800"/>
              <a:buNone/>
              <a:defRPr>
                <a:latin typeface="Arial"/>
                <a:ea typeface="Arial"/>
                <a:cs typeface="Arial"/>
                <a:sym typeface="Arial"/>
              </a:defRPr>
            </a:lvl9pPr>
          </a:lstStyle>
          <a:p/>
        </p:txBody>
      </p:sp>
      <p:sp>
        <p:nvSpPr>
          <p:cNvPr id="77" name="Google Shape;77;p63"/>
          <p:cNvSpPr txBox="1"/>
          <p:nvPr>
            <p:ph idx="1" type="subTitle"/>
          </p:nvPr>
        </p:nvSpPr>
        <p:spPr>
          <a:xfrm>
            <a:off x="2223600" y="3036047"/>
            <a:ext cx="3955500" cy="752100"/>
          </a:xfrm>
          <a:prstGeom prst="rect">
            <a:avLst/>
          </a:prstGeom>
          <a:noFill/>
          <a:ln>
            <a:noFill/>
          </a:ln>
        </p:spPr>
        <p:txBody>
          <a:bodyPr anchorCtr="0" anchor="t" bIns="34275" lIns="34275" spcFirstLastPara="1" rIns="34275" wrap="square" tIns="34275">
            <a:spAutoFit/>
          </a:bodyPr>
          <a:lstStyle>
            <a:lvl1pPr lvl="0" algn="l">
              <a:lnSpc>
                <a:spcPct val="100000"/>
              </a:lnSpc>
              <a:spcBef>
                <a:spcPts val="0"/>
              </a:spcBef>
              <a:spcAft>
                <a:spcPts val="0"/>
              </a:spcAft>
              <a:buSzPts val="1800"/>
              <a:buNone/>
              <a:defRPr sz="1500">
                <a:solidFill>
                  <a:schemeClr val="accent3"/>
                </a:solidFill>
                <a:latin typeface="Roboto Mono"/>
                <a:ea typeface="Roboto Mono"/>
                <a:cs typeface="Roboto Mono"/>
                <a:sym typeface="Roboto Mono"/>
              </a:defRPr>
            </a:lvl1pPr>
            <a:lvl2pPr lvl="1" algn="l">
              <a:lnSpc>
                <a:spcPct val="100000"/>
              </a:lnSpc>
              <a:spcBef>
                <a:spcPts val="0"/>
              </a:spcBef>
              <a:spcAft>
                <a:spcPts val="0"/>
              </a:spcAft>
              <a:buSzPts val="1800"/>
              <a:buNone/>
              <a:defRPr>
                <a:latin typeface="Arial"/>
                <a:ea typeface="Arial"/>
                <a:cs typeface="Arial"/>
                <a:sym typeface="Arial"/>
              </a:defRPr>
            </a:lvl2pPr>
            <a:lvl3pPr lvl="2" algn="l">
              <a:lnSpc>
                <a:spcPct val="100000"/>
              </a:lnSpc>
              <a:spcBef>
                <a:spcPts val="0"/>
              </a:spcBef>
              <a:spcAft>
                <a:spcPts val="0"/>
              </a:spcAft>
              <a:buSzPts val="1400"/>
              <a:buNone/>
              <a:defRPr>
                <a:latin typeface="Arial"/>
                <a:ea typeface="Arial"/>
                <a:cs typeface="Arial"/>
                <a:sym typeface="Arial"/>
              </a:defRPr>
            </a:lvl3pPr>
            <a:lvl4pPr lvl="3" algn="l">
              <a:lnSpc>
                <a:spcPct val="100000"/>
              </a:lnSpc>
              <a:spcBef>
                <a:spcPts val="0"/>
              </a:spcBef>
              <a:spcAft>
                <a:spcPts val="0"/>
              </a:spcAft>
              <a:buSzPts val="1400"/>
              <a:buNone/>
              <a:defRPr>
                <a:latin typeface="Arial"/>
                <a:ea typeface="Arial"/>
                <a:cs typeface="Arial"/>
                <a:sym typeface="Arial"/>
              </a:defRPr>
            </a:lvl4pPr>
            <a:lvl5pPr lvl="4" algn="l">
              <a:lnSpc>
                <a:spcPct val="100000"/>
              </a:lnSpc>
              <a:spcBef>
                <a:spcPts val="0"/>
              </a:spcBef>
              <a:spcAft>
                <a:spcPts val="0"/>
              </a:spcAft>
              <a:buSzPts val="1100"/>
              <a:buNone/>
              <a:defRPr>
                <a:latin typeface="Arial"/>
                <a:ea typeface="Arial"/>
                <a:cs typeface="Arial"/>
                <a:sym typeface="Arial"/>
              </a:defRPr>
            </a:lvl5pPr>
            <a:lvl6pPr lvl="5" algn="l">
              <a:lnSpc>
                <a:spcPct val="100000"/>
              </a:lnSpc>
              <a:spcBef>
                <a:spcPts val="0"/>
              </a:spcBef>
              <a:spcAft>
                <a:spcPts val="0"/>
              </a:spcAft>
              <a:buSzPts val="1100"/>
              <a:buNone/>
              <a:defRPr>
                <a:latin typeface="Arial"/>
                <a:ea typeface="Arial"/>
                <a:cs typeface="Arial"/>
                <a:sym typeface="Arial"/>
              </a:defRPr>
            </a:lvl6pPr>
            <a:lvl7pPr lvl="6" algn="l">
              <a:lnSpc>
                <a:spcPct val="100000"/>
              </a:lnSpc>
              <a:spcBef>
                <a:spcPts val="0"/>
              </a:spcBef>
              <a:spcAft>
                <a:spcPts val="0"/>
              </a:spcAft>
              <a:buSzPts val="1100"/>
              <a:buNone/>
              <a:defRPr>
                <a:latin typeface="Arial"/>
                <a:ea typeface="Arial"/>
                <a:cs typeface="Arial"/>
                <a:sym typeface="Arial"/>
              </a:defRPr>
            </a:lvl7pPr>
            <a:lvl8pPr lvl="7" algn="l">
              <a:lnSpc>
                <a:spcPct val="100000"/>
              </a:lnSpc>
              <a:spcBef>
                <a:spcPts val="0"/>
              </a:spcBef>
              <a:spcAft>
                <a:spcPts val="0"/>
              </a:spcAft>
              <a:buSzPts val="1100"/>
              <a:buNone/>
              <a:defRPr>
                <a:latin typeface="Arial"/>
                <a:ea typeface="Arial"/>
                <a:cs typeface="Arial"/>
                <a:sym typeface="Arial"/>
              </a:defRPr>
            </a:lvl8pPr>
            <a:lvl9pPr lvl="8" algn="l">
              <a:lnSpc>
                <a:spcPct val="100000"/>
              </a:lnSpc>
              <a:spcBef>
                <a:spcPts val="0"/>
              </a:spcBef>
              <a:spcAft>
                <a:spcPts val="0"/>
              </a:spcAft>
              <a:buSzPts val="1100"/>
              <a:buNone/>
              <a:defRPr>
                <a:latin typeface="Arial"/>
                <a:ea typeface="Arial"/>
                <a:cs typeface="Arial"/>
                <a:sym typeface="Arial"/>
              </a:defRPr>
            </a:lvl9pPr>
          </a:lstStyle>
          <a:p/>
        </p:txBody>
      </p:sp>
      <p:sp>
        <p:nvSpPr>
          <p:cNvPr id="78" name="Google Shape;78;p63"/>
          <p:cNvSpPr txBox="1"/>
          <p:nvPr>
            <p:ph idx="2" type="subTitle"/>
          </p:nvPr>
        </p:nvSpPr>
        <p:spPr>
          <a:xfrm>
            <a:off x="998963" y="2283872"/>
            <a:ext cx="3955500" cy="752100"/>
          </a:xfrm>
          <a:prstGeom prst="rect">
            <a:avLst/>
          </a:prstGeom>
          <a:noFill/>
          <a:ln>
            <a:noFill/>
          </a:ln>
        </p:spPr>
        <p:txBody>
          <a:bodyPr anchorCtr="0" anchor="t" bIns="34275" lIns="34275" spcFirstLastPara="1" rIns="34275" wrap="square" tIns="34275">
            <a:spAutoFit/>
          </a:bodyPr>
          <a:lstStyle>
            <a:lvl1pPr lvl="0" algn="l">
              <a:lnSpc>
                <a:spcPct val="100000"/>
              </a:lnSpc>
              <a:spcBef>
                <a:spcPts val="0"/>
              </a:spcBef>
              <a:spcAft>
                <a:spcPts val="0"/>
              </a:spcAft>
              <a:buSzPts val="1800"/>
              <a:buNone/>
              <a:defRPr sz="1800">
                <a:latin typeface="Roboto Mono"/>
                <a:ea typeface="Roboto Mono"/>
                <a:cs typeface="Roboto Mono"/>
                <a:sym typeface="Roboto Mono"/>
              </a:defRPr>
            </a:lvl1pPr>
            <a:lvl2pPr lvl="1" algn="l">
              <a:lnSpc>
                <a:spcPct val="100000"/>
              </a:lnSpc>
              <a:spcBef>
                <a:spcPts val="0"/>
              </a:spcBef>
              <a:spcAft>
                <a:spcPts val="0"/>
              </a:spcAft>
              <a:buSzPts val="1800"/>
              <a:buNone/>
              <a:defRPr>
                <a:latin typeface="Arial"/>
                <a:ea typeface="Arial"/>
                <a:cs typeface="Arial"/>
                <a:sym typeface="Arial"/>
              </a:defRPr>
            </a:lvl2pPr>
            <a:lvl3pPr lvl="2" algn="l">
              <a:lnSpc>
                <a:spcPct val="100000"/>
              </a:lnSpc>
              <a:spcBef>
                <a:spcPts val="0"/>
              </a:spcBef>
              <a:spcAft>
                <a:spcPts val="0"/>
              </a:spcAft>
              <a:buSzPts val="1400"/>
              <a:buNone/>
              <a:defRPr>
                <a:latin typeface="Arial"/>
                <a:ea typeface="Arial"/>
                <a:cs typeface="Arial"/>
                <a:sym typeface="Arial"/>
              </a:defRPr>
            </a:lvl3pPr>
            <a:lvl4pPr lvl="3" algn="l">
              <a:lnSpc>
                <a:spcPct val="100000"/>
              </a:lnSpc>
              <a:spcBef>
                <a:spcPts val="0"/>
              </a:spcBef>
              <a:spcAft>
                <a:spcPts val="0"/>
              </a:spcAft>
              <a:buSzPts val="1400"/>
              <a:buNone/>
              <a:defRPr>
                <a:latin typeface="Arial"/>
                <a:ea typeface="Arial"/>
                <a:cs typeface="Arial"/>
                <a:sym typeface="Arial"/>
              </a:defRPr>
            </a:lvl4pPr>
            <a:lvl5pPr lvl="4" algn="l">
              <a:lnSpc>
                <a:spcPct val="100000"/>
              </a:lnSpc>
              <a:spcBef>
                <a:spcPts val="0"/>
              </a:spcBef>
              <a:spcAft>
                <a:spcPts val="0"/>
              </a:spcAft>
              <a:buSzPts val="1100"/>
              <a:buNone/>
              <a:defRPr>
                <a:latin typeface="Arial"/>
                <a:ea typeface="Arial"/>
                <a:cs typeface="Arial"/>
                <a:sym typeface="Arial"/>
              </a:defRPr>
            </a:lvl5pPr>
            <a:lvl6pPr lvl="5" algn="l">
              <a:lnSpc>
                <a:spcPct val="100000"/>
              </a:lnSpc>
              <a:spcBef>
                <a:spcPts val="0"/>
              </a:spcBef>
              <a:spcAft>
                <a:spcPts val="0"/>
              </a:spcAft>
              <a:buSzPts val="1100"/>
              <a:buNone/>
              <a:defRPr>
                <a:latin typeface="Arial"/>
                <a:ea typeface="Arial"/>
                <a:cs typeface="Arial"/>
                <a:sym typeface="Arial"/>
              </a:defRPr>
            </a:lvl6pPr>
            <a:lvl7pPr lvl="6" algn="l">
              <a:lnSpc>
                <a:spcPct val="100000"/>
              </a:lnSpc>
              <a:spcBef>
                <a:spcPts val="0"/>
              </a:spcBef>
              <a:spcAft>
                <a:spcPts val="0"/>
              </a:spcAft>
              <a:buSzPts val="1100"/>
              <a:buNone/>
              <a:defRPr>
                <a:latin typeface="Arial"/>
                <a:ea typeface="Arial"/>
                <a:cs typeface="Arial"/>
                <a:sym typeface="Arial"/>
              </a:defRPr>
            </a:lvl7pPr>
            <a:lvl8pPr lvl="7" algn="l">
              <a:lnSpc>
                <a:spcPct val="100000"/>
              </a:lnSpc>
              <a:spcBef>
                <a:spcPts val="0"/>
              </a:spcBef>
              <a:spcAft>
                <a:spcPts val="0"/>
              </a:spcAft>
              <a:buSzPts val="1100"/>
              <a:buNone/>
              <a:defRPr>
                <a:latin typeface="Arial"/>
                <a:ea typeface="Arial"/>
                <a:cs typeface="Arial"/>
                <a:sym typeface="Arial"/>
              </a:defRPr>
            </a:lvl8pPr>
            <a:lvl9pPr lvl="8" algn="l">
              <a:lnSpc>
                <a:spcPct val="100000"/>
              </a:lnSpc>
              <a:spcBef>
                <a:spcPts val="0"/>
              </a:spcBef>
              <a:spcAft>
                <a:spcPts val="0"/>
              </a:spcAft>
              <a:buSzPts val="1100"/>
              <a:buNone/>
              <a:defRPr>
                <a:latin typeface="Arial"/>
                <a:ea typeface="Arial"/>
                <a:cs typeface="Arial"/>
                <a:sym typeface="Arial"/>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Yellow" showMasterSp="0">
  <p:cSld name="Title, Subtitle, &amp; Bullets_1_2_2">
    <p:bg>
      <p:bgPr>
        <a:blipFill>
          <a:blip r:embed="rId2">
            <a:alphaModFix/>
          </a:blip>
          <a:stretch>
            <a:fillRect/>
          </a:stretch>
        </a:blipFill>
      </p:bgPr>
    </p:bg>
    <p:spTree>
      <p:nvGrpSpPr>
        <p:cNvPr id="79" name="Shape 79"/>
        <p:cNvGrpSpPr/>
        <p:nvPr/>
      </p:nvGrpSpPr>
      <p:grpSpPr>
        <a:xfrm>
          <a:off x="0" y="0"/>
          <a:ext cx="0" cy="0"/>
          <a:chOff x="0" y="0"/>
          <a:chExt cx="0" cy="0"/>
        </a:xfrm>
      </p:grpSpPr>
      <p:sp>
        <p:nvSpPr>
          <p:cNvPr id="80" name="Google Shape;80;p64"/>
          <p:cNvSpPr txBox="1"/>
          <p:nvPr>
            <p:ph type="title"/>
          </p:nvPr>
        </p:nvSpPr>
        <p:spPr>
          <a:xfrm>
            <a:off x="910472" y="1692675"/>
            <a:ext cx="5366400" cy="752100"/>
          </a:xfrm>
          <a:prstGeom prst="rect">
            <a:avLst/>
          </a:prstGeom>
          <a:noFill/>
          <a:ln>
            <a:noFill/>
          </a:ln>
        </p:spPr>
        <p:txBody>
          <a:bodyPr anchorCtr="0" anchor="t" bIns="91425" lIns="91425" spcFirstLastPara="1" rIns="91425" wrap="square" tIns="91425">
            <a:spAutoFit/>
          </a:bodyPr>
          <a:lstStyle>
            <a:lvl1pPr lvl="0" algn="l">
              <a:lnSpc>
                <a:spcPct val="100000"/>
              </a:lnSpc>
              <a:spcBef>
                <a:spcPts val="0"/>
              </a:spcBef>
              <a:spcAft>
                <a:spcPts val="0"/>
              </a:spcAft>
              <a:buSzPts val="2800"/>
              <a:buNone/>
              <a:defRPr sz="3800">
                <a:solidFill>
                  <a:schemeClr val="dk1"/>
                </a:solidFill>
                <a:latin typeface="Arial"/>
                <a:ea typeface="Arial"/>
                <a:cs typeface="Arial"/>
                <a:sym typeface="Arial"/>
              </a:defRPr>
            </a:lvl1pPr>
            <a:lvl2pPr lvl="1" algn="l">
              <a:lnSpc>
                <a:spcPct val="100000"/>
              </a:lnSpc>
              <a:spcBef>
                <a:spcPts val="0"/>
              </a:spcBef>
              <a:spcAft>
                <a:spcPts val="0"/>
              </a:spcAft>
              <a:buSzPts val="2800"/>
              <a:buNone/>
              <a:defRPr>
                <a:latin typeface="Arial"/>
                <a:ea typeface="Arial"/>
                <a:cs typeface="Arial"/>
                <a:sym typeface="Arial"/>
              </a:defRPr>
            </a:lvl2pPr>
            <a:lvl3pPr lvl="2" algn="l">
              <a:lnSpc>
                <a:spcPct val="100000"/>
              </a:lnSpc>
              <a:spcBef>
                <a:spcPts val="0"/>
              </a:spcBef>
              <a:spcAft>
                <a:spcPts val="0"/>
              </a:spcAft>
              <a:buSzPts val="2800"/>
              <a:buNone/>
              <a:defRPr>
                <a:latin typeface="Arial"/>
                <a:ea typeface="Arial"/>
                <a:cs typeface="Arial"/>
                <a:sym typeface="Arial"/>
              </a:defRPr>
            </a:lvl3pPr>
            <a:lvl4pPr lvl="3" algn="l">
              <a:lnSpc>
                <a:spcPct val="100000"/>
              </a:lnSpc>
              <a:spcBef>
                <a:spcPts val="0"/>
              </a:spcBef>
              <a:spcAft>
                <a:spcPts val="0"/>
              </a:spcAft>
              <a:buSzPts val="2800"/>
              <a:buNone/>
              <a:defRPr>
                <a:latin typeface="Arial"/>
                <a:ea typeface="Arial"/>
                <a:cs typeface="Arial"/>
                <a:sym typeface="Arial"/>
              </a:defRPr>
            </a:lvl4pPr>
            <a:lvl5pPr lvl="4" algn="l">
              <a:lnSpc>
                <a:spcPct val="100000"/>
              </a:lnSpc>
              <a:spcBef>
                <a:spcPts val="0"/>
              </a:spcBef>
              <a:spcAft>
                <a:spcPts val="0"/>
              </a:spcAft>
              <a:buSzPts val="2800"/>
              <a:buNone/>
              <a:defRPr>
                <a:latin typeface="Arial"/>
                <a:ea typeface="Arial"/>
                <a:cs typeface="Arial"/>
                <a:sym typeface="Arial"/>
              </a:defRPr>
            </a:lvl5pPr>
            <a:lvl6pPr lvl="5" algn="l">
              <a:lnSpc>
                <a:spcPct val="100000"/>
              </a:lnSpc>
              <a:spcBef>
                <a:spcPts val="0"/>
              </a:spcBef>
              <a:spcAft>
                <a:spcPts val="0"/>
              </a:spcAft>
              <a:buSzPts val="2800"/>
              <a:buNone/>
              <a:defRPr>
                <a:latin typeface="Arial"/>
                <a:ea typeface="Arial"/>
                <a:cs typeface="Arial"/>
                <a:sym typeface="Arial"/>
              </a:defRPr>
            </a:lvl6pPr>
            <a:lvl7pPr lvl="6" algn="l">
              <a:lnSpc>
                <a:spcPct val="100000"/>
              </a:lnSpc>
              <a:spcBef>
                <a:spcPts val="0"/>
              </a:spcBef>
              <a:spcAft>
                <a:spcPts val="0"/>
              </a:spcAft>
              <a:buSzPts val="2800"/>
              <a:buNone/>
              <a:defRPr>
                <a:latin typeface="Arial"/>
                <a:ea typeface="Arial"/>
                <a:cs typeface="Arial"/>
                <a:sym typeface="Arial"/>
              </a:defRPr>
            </a:lvl7pPr>
            <a:lvl8pPr lvl="7" algn="l">
              <a:lnSpc>
                <a:spcPct val="100000"/>
              </a:lnSpc>
              <a:spcBef>
                <a:spcPts val="0"/>
              </a:spcBef>
              <a:spcAft>
                <a:spcPts val="0"/>
              </a:spcAft>
              <a:buSzPts val="2800"/>
              <a:buNone/>
              <a:defRPr>
                <a:latin typeface="Arial"/>
                <a:ea typeface="Arial"/>
                <a:cs typeface="Arial"/>
                <a:sym typeface="Arial"/>
              </a:defRPr>
            </a:lvl8pPr>
            <a:lvl9pPr lvl="8" algn="l">
              <a:lnSpc>
                <a:spcPct val="100000"/>
              </a:lnSpc>
              <a:spcBef>
                <a:spcPts val="0"/>
              </a:spcBef>
              <a:spcAft>
                <a:spcPts val="0"/>
              </a:spcAft>
              <a:buSzPts val="2800"/>
              <a:buNone/>
              <a:defRPr>
                <a:latin typeface="Arial"/>
                <a:ea typeface="Arial"/>
                <a:cs typeface="Arial"/>
                <a:sym typeface="Arial"/>
              </a:defRPr>
            </a:lvl9pPr>
          </a:lstStyle>
          <a:p/>
        </p:txBody>
      </p:sp>
      <p:sp>
        <p:nvSpPr>
          <p:cNvPr id="81" name="Google Shape;81;p64"/>
          <p:cNvSpPr txBox="1"/>
          <p:nvPr>
            <p:ph idx="1" type="subTitle"/>
          </p:nvPr>
        </p:nvSpPr>
        <p:spPr>
          <a:xfrm>
            <a:off x="2223600" y="3036047"/>
            <a:ext cx="3955500" cy="752100"/>
          </a:xfrm>
          <a:prstGeom prst="rect">
            <a:avLst/>
          </a:prstGeom>
          <a:noFill/>
          <a:ln>
            <a:noFill/>
          </a:ln>
        </p:spPr>
        <p:txBody>
          <a:bodyPr anchorCtr="0" anchor="t" bIns="34275" lIns="34275" spcFirstLastPara="1" rIns="34275" wrap="square" tIns="34275">
            <a:spAutoFit/>
          </a:bodyPr>
          <a:lstStyle>
            <a:lvl1pPr lvl="0" algn="l">
              <a:lnSpc>
                <a:spcPct val="100000"/>
              </a:lnSpc>
              <a:spcBef>
                <a:spcPts val="0"/>
              </a:spcBef>
              <a:spcAft>
                <a:spcPts val="0"/>
              </a:spcAft>
              <a:buSzPts val="1800"/>
              <a:buNone/>
              <a:defRPr sz="1500">
                <a:solidFill>
                  <a:schemeClr val="accent1"/>
                </a:solidFill>
                <a:latin typeface="Roboto Mono"/>
                <a:ea typeface="Roboto Mono"/>
                <a:cs typeface="Roboto Mono"/>
                <a:sym typeface="Roboto Mono"/>
              </a:defRPr>
            </a:lvl1pPr>
            <a:lvl2pPr lvl="1" algn="l">
              <a:lnSpc>
                <a:spcPct val="100000"/>
              </a:lnSpc>
              <a:spcBef>
                <a:spcPts val="0"/>
              </a:spcBef>
              <a:spcAft>
                <a:spcPts val="0"/>
              </a:spcAft>
              <a:buSzPts val="1800"/>
              <a:buNone/>
              <a:defRPr>
                <a:solidFill>
                  <a:srgbClr val="F6BA17"/>
                </a:solidFill>
                <a:latin typeface="Arial"/>
                <a:ea typeface="Arial"/>
                <a:cs typeface="Arial"/>
                <a:sym typeface="Arial"/>
              </a:defRPr>
            </a:lvl2pPr>
            <a:lvl3pPr lvl="2" algn="l">
              <a:lnSpc>
                <a:spcPct val="100000"/>
              </a:lnSpc>
              <a:spcBef>
                <a:spcPts val="0"/>
              </a:spcBef>
              <a:spcAft>
                <a:spcPts val="0"/>
              </a:spcAft>
              <a:buSzPts val="1400"/>
              <a:buNone/>
              <a:defRPr>
                <a:solidFill>
                  <a:srgbClr val="F6BA17"/>
                </a:solidFill>
                <a:latin typeface="Arial"/>
                <a:ea typeface="Arial"/>
                <a:cs typeface="Arial"/>
                <a:sym typeface="Arial"/>
              </a:defRPr>
            </a:lvl3pPr>
            <a:lvl4pPr lvl="3" algn="l">
              <a:lnSpc>
                <a:spcPct val="100000"/>
              </a:lnSpc>
              <a:spcBef>
                <a:spcPts val="0"/>
              </a:spcBef>
              <a:spcAft>
                <a:spcPts val="0"/>
              </a:spcAft>
              <a:buSzPts val="1400"/>
              <a:buNone/>
              <a:defRPr>
                <a:solidFill>
                  <a:srgbClr val="F6BA17"/>
                </a:solidFill>
                <a:latin typeface="Arial"/>
                <a:ea typeface="Arial"/>
                <a:cs typeface="Arial"/>
                <a:sym typeface="Arial"/>
              </a:defRPr>
            </a:lvl4pPr>
            <a:lvl5pPr lvl="4" algn="l">
              <a:lnSpc>
                <a:spcPct val="100000"/>
              </a:lnSpc>
              <a:spcBef>
                <a:spcPts val="0"/>
              </a:spcBef>
              <a:spcAft>
                <a:spcPts val="0"/>
              </a:spcAft>
              <a:buSzPts val="1100"/>
              <a:buNone/>
              <a:defRPr>
                <a:solidFill>
                  <a:srgbClr val="F6BA17"/>
                </a:solidFill>
                <a:latin typeface="Arial"/>
                <a:ea typeface="Arial"/>
                <a:cs typeface="Arial"/>
                <a:sym typeface="Arial"/>
              </a:defRPr>
            </a:lvl5pPr>
            <a:lvl6pPr lvl="5" algn="l">
              <a:lnSpc>
                <a:spcPct val="100000"/>
              </a:lnSpc>
              <a:spcBef>
                <a:spcPts val="0"/>
              </a:spcBef>
              <a:spcAft>
                <a:spcPts val="0"/>
              </a:spcAft>
              <a:buSzPts val="1100"/>
              <a:buNone/>
              <a:defRPr>
                <a:solidFill>
                  <a:srgbClr val="F6BA17"/>
                </a:solidFill>
                <a:latin typeface="Arial"/>
                <a:ea typeface="Arial"/>
                <a:cs typeface="Arial"/>
                <a:sym typeface="Arial"/>
              </a:defRPr>
            </a:lvl6pPr>
            <a:lvl7pPr lvl="6" algn="l">
              <a:lnSpc>
                <a:spcPct val="100000"/>
              </a:lnSpc>
              <a:spcBef>
                <a:spcPts val="0"/>
              </a:spcBef>
              <a:spcAft>
                <a:spcPts val="0"/>
              </a:spcAft>
              <a:buSzPts val="1100"/>
              <a:buNone/>
              <a:defRPr>
                <a:solidFill>
                  <a:srgbClr val="F6BA17"/>
                </a:solidFill>
                <a:latin typeface="Arial"/>
                <a:ea typeface="Arial"/>
                <a:cs typeface="Arial"/>
                <a:sym typeface="Arial"/>
              </a:defRPr>
            </a:lvl7pPr>
            <a:lvl8pPr lvl="7" algn="l">
              <a:lnSpc>
                <a:spcPct val="100000"/>
              </a:lnSpc>
              <a:spcBef>
                <a:spcPts val="0"/>
              </a:spcBef>
              <a:spcAft>
                <a:spcPts val="0"/>
              </a:spcAft>
              <a:buSzPts val="1100"/>
              <a:buNone/>
              <a:defRPr>
                <a:solidFill>
                  <a:srgbClr val="F6BA17"/>
                </a:solidFill>
                <a:latin typeface="Arial"/>
                <a:ea typeface="Arial"/>
                <a:cs typeface="Arial"/>
                <a:sym typeface="Arial"/>
              </a:defRPr>
            </a:lvl8pPr>
            <a:lvl9pPr lvl="8" algn="l">
              <a:lnSpc>
                <a:spcPct val="100000"/>
              </a:lnSpc>
              <a:spcBef>
                <a:spcPts val="0"/>
              </a:spcBef>
              <a:spcAft>
                <a:spcPts val="0"/>
              </a:spcAft>
              <a:buSzPts val="1100"/>
              <a:buNone/>
              <a:defRPr>
                <a:solidFill>
                  <a:srgbClr val="F6BA17"/>
                </a:solidFill>
                <a:latin typeface="Arial"/>
                <a:ea typeface="Arial"/>
                <a:cs typeface="Arial"/>
                <a:sym typeface="Arial"/>
              </a:defRPr>
            </a:lvl9pPr>
          </a:lstStyle>
          <a:p/>
        </p:txBody>
      </p:sp>
      <p:sp>
        <p:nvSpPr>
          <p:cNvPr id="82" name="Google Shape;82;p64"/>
          <p:cNvSpPr txBox="1"/>
          <p:nvPr>
            <p:ph idx="2" type="subTitle"/>
          </p:nvPr>
        </p:nvSpPr>
        <p:spPr>
          <a:xfrm>
            <a:off x="998963" y="2283872"/>
            <a:ext cx="3955500" cy="752100"/>
          </a:xfrm>
          <a:prstGeom prst="rect">
            <a:avLst/>
          </a:prstGeom>
          <a:noFill/>
          <a:ln>
            <a:noFill/>
          </a:ln>
        </p:spPr>
        <p:txBody>
          <a:bodyPr anchorCtr="0" anchor="t" bIns="34275" lIns="34275" spcFirstLastPara="1" rIns="34275" wrap="square" tIns="34275">
            <a:spAutoFit/>
          </a:bodyPr>
          <a:lstStyle>
            <a:lvl1pPr lvl="0" algn="l">
              <a:lnSpc>
                <a:spcPct val="100000"/>
              </a:lnSpc>
              <a:spcBef>
                <a:spcPts val="0"/>
              </a:spcBef>
              <a:spcAft>
                <a:spcPts val="0"/>
              </a:spcAft>
              <a:buSzPts val="1800"/>
              <a:buNone/>
              <a:defRPr sz="1800">
                <a:latin typeface="Roboto Mono"/>
                <a:ea typeface="Roboto Mono"/>
                <a:cs typeface="Roboto Mono"/>
                <a:sym typeface="Roboto Mono"/>
              </a:defRPr>
            </a:lvl1pPr>
            <a:lvl2pPr lvl="1" algn="l">
              <a:lnSpc>
                <a:spcPct val="100000"/>
              </a:lnSpc>
              <a:spcBef>
                <a:spcPts val="0"/>
              </a:spcBef>
              <a:spcAft>
                <a:spcPts val="0"/>
              </a:spcAft>
              <a:buSzPts val="1800"/>
              <a:buNone/>
              <a:defRPr>
                <a:latin typeface="Arial"/>
                <a:ea typeface="Arial"/>
                <a:cs typeface="Arial"/>
                <a:sym typeface="Arial"/>
              </a:defRPr>
            </a:lvl2pPr>
            <a:lvl3pPr lvl="2" algn="l">
              <a:lnSpc>
                <a:spcPct val="100000"/>
              </a:lnSpc>
              <a:spcBef>
                <a:spcPts val="0"/>
              </a:spcBef>
              <a:spcAft>
                <a:spcPts val="0"/>
              </a:spcAft>
              <a:buSzPts val="1400"/>
              <a:buNone/>
              <a:defRPr>
                <a:latin typeface="Arial"/>
                <a:ea typeface="Arial"/>
                <a:cs typeface="Arial"/>
                <a:sym typeface="Arial"/>
              </a:defRPr>
            </a:lvl3pPr>
            <a:lvl4pPr lvl="3" algn="l">
              <a:lnSpc>
                <a:spcPct val="100000"/>
              </a:lnSpc>
              <a:spcBef>
                <a:spcPts val="0"/>
              </a:spcBef>
              <a:spcAft>
                <a:spcPts val="0"/>
              </a:spcAft>
              <a:buSzPts val="1400"/>
              <a:buNone/>
              <a:defRPr>
                <a:latin typeface="Arial"/>
                <a:ea typeface="Arial"/>
                <a:cs typeface="Arial"/>
                <a:sym typeface="Arial"/>
              </a:defRPr>
            </a:lvl4pPr>
            <a:lvl5pPr lvl="4" algn="l">
              <a:lnSpc>
                <a:spcPct val="100000"/>
              </a:lnSpc>
              <a:spcBef>
                <a:spcPts val="0"/>
              </a:spcBef>
              <a:spcAft>
                <a:spcPts val="0"/>
              </a:spcAft>
              <a:buSzPts val="1100"/>
              <a:buNone/>
              <a:defRPr>
                <a:latin typeface="Arial"/>
                <a:ea typeface="Arial"/>
                <a:cs typeface="Arial"/>
                <a:sym typeface="Arial"/>
              </a:defRPr>
            </a:lvl5pPr>
            <a:lvl6pPr lvl="5" algn="l">
              <a:lnSpc>
                <a:spcPct val="100000"/>
              </a:lnSpc>
              <a:spcBef>
                <a:spcPts val="0"/>
              </a:spcBef>
              <a:spcAft>
                <a:spcPts val="0"/>
              </a:spcAft>
              <a:buSzPts val="1100"/>
              <a:buNone/>
              <a:defRPr>
                <a:latin typeface="Arial"/>
                <a:ea typeface="Arial"/>
                <a:cs typeface="Arial"/>
                <a:sym typeface="Arial"/>
              </a:defRPr>
            </a:lvl6pPr>
            <a:lvl7pPr lvl="6" algn="l">
              <a:lnSpc>
                <a:spcPct val="100000"/>
              </a:lnSpc>
              <a:spcBef>
                <a:spcPts val="0"/>
              </a:spcBef>
              <a:spcAft>
                <a:spcPts val="0"/>
              </a:spcAft>
              <a:buSzPts val="1100"/>
              <a:buNone/>
              <a:defRPr>
                <a:latin typeface="Arial"/>
                <a:ea typeface="Arial"/>
                <a:cs typeface="Arial"/>
                <a:sym typeface="Arial"/>
              </a:defRPr>
            </a:lvl7pPr>
            <a:lvl8pPr lvl="7" algn="l">
              <a:lnSpc>
                <a:spcPct val="100000"/>
              </a:lnSpc>
              <a:spcBef>
                <a:spcPts val="0"/>
              </a:spcBef>
              <a:spcAft>
                <a:spcPts val="0"/>
              </a:spcAft>
              <a:buSzPts val="1100"/>
              <a:buNone/>
              <a:defRPr>
                <a:latin typeface="Arial"/>
                <a:ea typeface="Arial"/>
                <a:cs typeface="Arial"/>
                <a:sym typeface="Arial"/>
              </a:defRPr>
            </a:lvl8pPr>
            <a:lvl9pPr lvl="8" algn="l">
              <a:lnSpc>
                <a:spcPct val="100000"/>
              </a:lnSpc>
              <a:spcBef>
                <a:spcPts val="0"/>
              </a:spcBef>
              <a:spcAft>
                <a:spcPts val="0"/>
              </a:spcAft>
              <a:buSzPts val="1100"/>
              <a:buNone/>
              <a:defRPr>
                <a:latin typeface="Arial"/>
                <a:ea typeface="Arial"/>
                <a:cs typeface="Arial"/>
                <a:sym typeface="Arial"/>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lue" showMasterSp="0">
  <p:cSld name="Title, Subtitle, &amp; Bullets_1_2_2_1">
    <p:bg>
      <p:bgPr>
        <a:blipFill>
          <a:blip r:embed="rId2">
            <a:alphaModFix/>
          </a:blip>
          <a:stretch>
            <a:fillRect/>
          </a:stretch>
        </a:blipFill>
      </p:bgPr>
    </p:bg>
    <p:spTree>
      <p:nvGrpSpPr>
        <p:cNvPr id="83" name="Shape 83"/>
        <p:cNvGrpSpPr/>
        <p:nvPr/>
      </p:nvGrpSpPr>
      <p:grpSpPr>
        <a:xfrm>
          <a:off x="0" y="0"/>
          <a:ext cx="0" cy="0"/>
          <a:chOff x="0" y="0"/>
          <a:chExt cx="0" cy="0"/>
        </a:xfrm>
      </p:grpSpPr>
      <p:sp>
        <p:nvSpPr>
          <p:cNvPr id="84" name="Google Shape;84;p65"/>
          <p:cNvSpPr txBox="1"/>
          <p:nvPr>
            <p:ph type="title"/>
          </p:nvPr>
        </p:nvSpPr>
        <p:spPr>
          <a:xfrm>
            <a:off x="910472" y="1692675"/>
            <a:ext cx="5366400" cy="752100"/>
          </a:xfrm>
          <a:prstGeom prst="rect">
            <a:avLst/>
          </a:prstGeom>
          <a:noFill/>
          <a:ln>
            <a:noFill/>
          </a:ln>
        </p:spPr>
        <p:txBody>
          <a:bodyPr anchorCtr="0" anchor="t" bIns="91425" lIns="91425" spcFirstLastPara="1" rIns="91425" wrap="square" tIns="91425">
            <a:spAutoFit/>
          </a:bodyPr>
          <a:lstStyle>
            <a:lvl1pPr lvl="0" algn="l">
              <a:lnSpc>
                <a:spcPct val="100000"/>
              </a:lnSpc>
              <a:spcBef>
                <a:spcPts val="0"/>
              </a:spcBef>
              <a:spcAft>
                <a:spcPts val="0"/>
              </a:spcAft>
              <a:buSzPts val="2800"/>
              <a:buNone/>
              <a:defRPr sz="3800">
                <a:solidFill>
                  <a:schemeClr val="dk1"/>
                </a:solidFill>
                <a:latin typeface="Arial"/>
                <a:ea typeface="Arial"/>
                <a:cs typeface="Arial"/>
                <a:sym typeface="Arial"/>
              </a:defRPr>
            </a:lvl1pPr>
            <a:lvl2pPr lvl="1" algn="l">
              <a:lnSpc>
                <a:spcPct val="100000"/>
              </a:lnSpc>
              <a:spcBef>
                <a:spcPts val="0"/>
              </a:spcBef>
              <a:spcAft>
                <a:spcPts val="0"/>
              </a:spcAft>
              <a:buSzPts val="2800"/>
              <a:buNone/>
              <a:defRPr>
                <a:latin typeface="Arial"/>
                <a:ea typeface="Arial"/>
                <a:cs typeface="Arial"/>
                <a:sym typeface="Arial"/>
              </a:defRPr>
            </a:lvl2pPr>
            <a:lvl3pPr lvl="2" algn="l">
              <a:lnSpc>
                <a:spcPct val="100000"/>
              </a:lnSpc>
              <a:spcBef>
                <a:spcPts val="0"/>
              </a:spcBef>
              <a:spcAft>
                <a:spcPts val="0"/>
              </a:spcAft>
              <a:buSzPts val="2800"/>
              <a:buNone/>
              <a:defRPr>
                <a:latin typeface="Arial"/>
                <a:ea typeface="Arial"/>
                <a:cs typeface="Arial"/>
                <a:sym typeface="Arial"/>
              </a:defRPr>
            </a:lvl3pPr>
            <a:lvl4pPr lvl="3" algn="l">
              <a:lnSpc>
                <a:spcPct val="100000"/>
              </a:lnSpc>
              <a:spcBef>
                <a:spcPts val="0"/>
              </a:spcBef>
              <a:spcAft>
                <a:spcPts val="0"/>
              </a:spcAft>
              <a:buSzPts val="2800"/>
              <a:buNone/>
              <a:defRPr>
                <a:latin typeface="Arial"/>
                <a:ea typeface="Arial"/>
                <a:cs typeface="Arial"/>
                <a:sym typeface="Arial"/>
              </a:defRPr>
            </a:lvl4pPr>
            <a:lvl5pPr lvl="4" algn="l">
              <a:lnSpc>
                <a:spcPct val="100000"/>
              </a:lnSpc>
              <a:spcBef>
                <a:spcPts val="0"/>
              </a:spcBef>
              <a:spcAft>
                <a:spcPts val="0"/>
              </a:spcAft>
              <a:buSzPts val="2800"/>
              <a:buNone/>
              <a:defRPr>
                <a:latin typeface="Arial"/>
                <a:ea typeface="Arial"/>
                <a:cs typeface="Arial"/>
                <a:sym typeface="Arial"/>
              </a:defRPr>
            </a:lvl5pPr>
            <a:lvl6pPr lvl="5" algn="l">
              <a:lnSpc>
                <a:spcPct val="100000"/>
              </a:lnSpc>
              <a:spcBef>
                <a:spcPts val="0"/>
              </a:spcBef>
              <a:spcAft>
                <a:spcPts val="0"/>
              </a:spcAft>
              <a:buSzPts val="2800"/>
              <a:buNone/>
              <a:defRPr>
                <a:latin typeface="Arial"/>
                <a:ea typeface="Arial"/>
                <a:cs typeface="Arial"/>
                <a:sym typeface="Arial"/>
              </a:defRPr>
            </a:lvl6pPr>
            <a:lvl7pPr lvl="6" algn="l">
              <a:lnSpc>
                <a:spcPct val="100000"/>
              </a:lnSpc>
              <a:spcBef>
                <a:spcPts val="0"/>
              </a:spcBef>
              <a:spcAft>
                <a:spcPts val="0"/>
              </a:spcAft>
              <a:buSzPts val="2800"/>
              <a:buNone/>
              <a:defRPr>
                <a:latin typeface="Arial"/>
                <a:ea typeface="Arial"/>
                <a:cs typeface="Arial"/>
                <a:sym typeface="Arial"/>
              </a:defRPr>
            </a:lvl7pPr>
            <a:lvl8pPr lvl="7" algn="l">
              <a:lnSpc>
                <a:spcPct val="100000"/>
              </a:lnSpc>
              <a:spcBef>
                <a:spcPts val="0"/>
              </a:spcBef>
              <a:spcAft>
                <a:spcPts val="0"/>
              </a:spcAft>
              <a:buSzPts val="2800"/>
              <a:buNone/>
              <a:defRPr>
                <a:latin typeface="Arial"/>
                <a:ea typeface="Arial"/>
                <a:cs typeface="Arial"/>
                <a:sym typeface="Arial"/>
              </a:defRPr>
            </a:lvl8pPr>
            <a:lvl9pPr lvl="8" algn="l">
              <a:lnSpc>
                <a:spcPct val="100000"/>
              </a:lnSpc>
              <a:spcBef>
                <a:spcPts val="0"/>
              </a:spcBef>
              <a:spcAft>
                <a:spcPts val="0"/>
              </a:spcAft>
              <a:buSzPts val="2800"/>
              <a:buNone/>
              <a:defRPr>
                <a:latin typeface="Arial"/>
                <a:ea typeface="Arial"/>
                <a:cs typeface="Arial"/>
                <a:sym typeface="Arial"/>
              </a:defRPr>
            </a:lvl9pPr>
          </a:lstStyle>
          <a:p/>
        </p:txBody>
      </p:sp>
      <p:sp>
        <p:nvSpPr>
          <p:cNvPr id="85" name="Google Shape;85;p65"/>
          <p:cNvSpPr txBox="1"/>
          <p:nvPr>
            <p:ph idx="1" type="subTitle"/>
          </p:nvPr>
        </p:nvSpPr>
        <p:spPr>
          <a:xfrm>
            <a:off x="2223600" y="3036047"/>
            <a:ext cx="3955500" cy="752100"/>
          </a:xfrm>
          <a:prstGeom prst="rect">
            <a:avLst/>
          </a:prstGeom>
          <a:noFill/>
          <a:ln>
            <a:noFill/>
          </a:ln>
        </p:spPr>
        <p:txBody>
          <a:bodyPr anchorCtr="0" anchor="t" bIns="34275" lIns="34275" spcFirstLastPara="1" rIns="34275" wrap="square" tIns="34275">
            <a:spAutoFit/>
          </a:bodyPr>
          <a:lstStyle>
            <a:lvl1pPr lvl="0" algn="l">
              <a:lnSpc>
                <a:spcPct val="100000"/>
              </a:lnSpc>
              <a:spcBef>
                <a:spcPts val="0"/>
              </a:spcBef>
              <a:spcAft>
                <a:spcPts val="0"/>
              </a:spcAft>
              <a:buSzPts val="1800"/>
              <a:buNone/>
              <a:defRPr sz="1500">
                <a:solidFill>
                  <a:schemeClr val="accent4"/>
                </a:solidFill>
                <a:latin typeface="Roboto Mono"/>
                <a:ea typeface="Roboto Mono"/>
                <a:cs typeface="Roboto Mono"/>
                <a:sym typeface="Roboto Mono"/>
              </a:defRPr>
            </a:lvl1pPr>
            <a:lvl2pPr lvl="1" algn="l">
              <a:lnSpc>
                <a:spcPct val="100000"/>
              </a:lnSpc>
              <a:spcBef>
                <a:spcPts val="0"/>
              </a:spcBef>
              <a:spcAft>
                <a:spcPts val="0"/>
              </a:spcAft>
              <a:buSzPts val="1800"/>
              <a:buNone/>
              <a:defRPr>
                <a:latin typeface="Arial"/>
                <a:ea typeface="Arial"/>
                <a:cs typeface="Arial"/>
                <a:sym typeface="Arial"/>
              </a:defRPr>
            </a:lvl2pPr>
            <a:lvl3pPr lvl="2" algn="l">
              <a:lnSpc>
                <a:spcPct val="100000"/>
              </a:lnSpc>
              <a:spcBef>
                <a:spcPts val="0"/>
              </a:spcBef>
              <a:spcAft>
                <a:spcPts val="0"/>
              </a:spcAft>
              <a:buSzPts val="1400"/>
              <a:buNone/>
              <a:defRPr>
                <a:latin typeface="Arial"/>
                <a:ea typeface="Arial"/>
                <a:cs typeface="Arial"/>
                <a:sym typeface="Arial"/>
              </a:defRPr>
            </a:lvl3pPr>
            <a:lvl4pPr lvl="3" algn="l">
              <a:lnSpc>
                <a:spcPct val="100000"/>
              </a:lnSpc>
              <a:spcBef>
                <a:spcPts val="0"/>
              </a:spcBef>
              <a:spcAft>
                <a:spcPts val="0"/>
              </a:spcAft>
              <a:buSzPts val="1400"/>
              <a:buNone/>
              <a:defRPr>
                <a:latin typeface="Arial"/>
                <a:ea typeface="Arial"/>
                <a:cs typeface="Arial"/>
                <a:sym typeface="Arial"/>
              </a:defRPr>
            </a:lvl4pPr>
            <a:lvl5pPr lvl="4" algn="l">
              <a:lnSpc>
                <a:spcPct val="100000"/>
              </a:lnSpc>
              <a:spcBef>
                <a:spcPts val="0"/>
              </a:spcBef>
              <a:spcAft>
                <a:spcPts val="0"/>
              </a:spcAft>
              <a:buSzPts val="1100"/>
              <a:buNone/>
              <a:defRPr>
                <a:latin typeface="Arial"/>
                <a:ea typeface="Arial"/>
                <a:cs typeface="Arial"/>
                <a:sym typeface="Arial"/>
              </a:defRPr>
            </a:lvl5pPr>
            <a:lvl6pPr lvl="5" algn="l">
              <a:lnSpc>
                <a:spcPct val="100000"/>
              </a:lnSpc>
              <a:spcBef>
                <a:spcPts val="0"/>
              </a:spcBef>
              <a:spcAft>
                <a:spcPts val="0"/>
              </a:spcAft>
              <a:buSzPts val="1100"/>
              <a:buNone/>
              <a:defRPr>
                <a:latin typeface="Arial"/>
                <a:ea typeface="Arial"/>
                <a:cs typeface="Arial"/>
                <a:sym typeface="Arial"/>
              </a:defRPr>
            </a:lvl6pPr>
            <a:lvl7pPr lvl="6" algn="l">
              <a:lnSpc>
                <a:spcPct val="100000"/>
              </a:lnSpc>
              <a:spcBef>
                <a:spcPts val="0"/>
              </a:spcBef>
              <a:spcAft>
                <a:spcPts val="0"/>
              </a:spcAft>
              <a:buSzPts val="1100"/>
              <a:buNone/>
              <a:defRPr>
                <a:latin typeface="Arial"/>
                <a:ea typeface="Arial"/>
                <a:cs typeface="Arial"/>
                <a:sym typeface="Arial"/>
              </a:defRPr>
            </a:lvl7pPr>
            <a:lvl8pPr lvl="7" algn="l">
              <a:lnSpc>
                <a:spcPct val="100000"/>
              </a:lnSpc>
              <a:spcBef>
                <a:spcPts val="0"/>
              </a:spcBef>
              <a:spcAft>
                <a:spcPts val="0"/>
              </a:spcAft>
              <a:buSzPts val="1100"/>
              <a:buNone/>
              <a:defRPr>
                <a:latin typeface="Arial"/>
                <a:ea typeface="Arial"/>
                <a:cs typeface="Arial"/>
                <a:sym typeface="Arial"/>
              </a:defRPr>
            </a:lvl8pPr>
            <a:lvl9pPr lvl="8" algn="l">
              <a:lnSpc>
                <a:spcPct val="100000"/>
              </a:lnSpc>
              <a:spcBef>
                <a:spcPts val="0"/>
              </a:spcBef>
              <a:spcAft>
                <a:spcPts val="0"/>
              </a:spcAft>
              <a:buSzPts val="1100"/>
              <a:buNone/>
              <a:defRPr>
                <a:latin typeface="Arial"/>
                <a:ea typeface="Arial"/>
                <a:cs typeface="Arial"/>
                <a:sym typeface="Arial"/>
              </a:defRPr>
            </a:lvl9pPr>
          </a:lstStyle>
          <a:p/>
        </p:txBody>
      </p:sp>
      <p:sp>
        <p:nvSpPr>
          <p:cNvPr id="86" name="Google Shape;86;p65"/>
          <p:cNvSpPr txBox="1"/>
          <p:nvPr>
            <p:ph idx="2" type="subTitle"/>
          </p:nvPr>
        </p:nvSpPr>
        <p:spPr>
          <a:xfrm>
            <a:off x="998963" y="2283872"/>
            <a:ext cx="3955500" cy="752100"/>
          </a:xfrm>
          <a:prstGeom prst="rect">
            <a:avLst/>
          </a:prstGeom>
          <a:noFill/>
          <a:ln>
            <a:noFill/>
          </a:ln>
        </p:spPr>
        <p:txBody>
          <a:bodyPr anchorCtr="0" anchor="t" bIns="34275" lIns="34275" spcFirstLastPara="1" rIns="34275" wrap="square" tIns="34275">
            <a:spAutoFit/>
          </a:bodyPr>
          <a:lstStyle>
            <a:lvl1pPr lvl="0" algn="l">
              <a:lnSpc>
                <a:spcPct val="100000"/>
              </a:lnSpc>
              <a:spcBef>
                <a:spcPts val="0"/>
              </a:spcBef>
              <a:spcAft>
                <a:spcPts val="0"/>
              </a:spcAft>
              <a:buSzPts val="1800"/>
              <a:buNone/>
              <a:defRPr sz="1800">
                <a:latin typeface="Roboto Mono"/>
                <a:ea typeface="Roboto Mono"/>
                <a:cs typeface="Roboto Mono"/>
                <a:sym typeface="Roboto Mono"/>
              </a:defRPr>
            </a:lvl1pPr>
            <a:lvl2pPr lvl="1" algn="l">
              <a:lnSpc>
                <a:spcPct val="100000"/>
              </a:lnSpc>
              <a:spcBef>
                <a:spcPts val="0"/>
              </a:spcBef>
              <a:spcAft>
                <a:spcPts val="0"/>
              </a:spcAft>
              <a:buSzPts val="1800"/>
              <a:buNone/>
              <a:defRPr>
                <a:latin typeface="Arial"/>
                <a:ea typeface="Arial"/>
                <a:cs typeface="Arial"/>
                <a:sym typeface="Arial"/>
              </a:defRPr>
            </a:lvl2pPr>
            <a:lvl3pPr lvl="2" algn="l">
              <a:lnSpc>
                <a:spcPct val="100000"/>
              </a:lnSpc>
              <a:spcBef>
                <a:spcPts val="0"/>
              </a:spcBef>
              <a:spcAft>
                <a:spcPts val="0"/>
              </a:spcAft>
              <a:buSzPts val="1400"/>
              <a:buNone/>
              <a:defRPr>
                <a:latin typeface="Arial"/>
                <a:ea typeface="Arial"/>
                <a:cs typeface="Arial"/>
                <a:sym typeface="Arial"/>
              </a:defRPr>
            </a:lvl3pPr>
            <a:lvl4pPr lvl="3" algn="l">
              <a:lnSpc>
                <a:spcPct val="100000"/>
              </a:lnSpc>
              <a:spcBef>
                <a:spcPts val="0"/>
              </a:spcBef>
              <a:spcAft>
                <a:spcPts val="0"/>
              </a:spcAft>
              <a:buSzPts val="1400"/>
              <a:buNone/>
              <a:defRPr>
                <a:latin typeface="Arial"/>
                <a:ea typeface="Arial"/>
                <a:cs typeface="Arial"/>
                <a:sym typeface="Arial"/>
              </a:defRPr>
            </a:lvl4pPr>
            <a:lvl5pPr lvl="4" algn="l">
              <a:lnSpc>
                <a:spcPct val="100000"/>
              </a:lnSpc>
              <a:spcBef>
                <a:spcPts val="0"/>
              </a:spcBef>
              <a:spcAft>
                <a:spcPts val="0"/>
              </a:spcAft>
              <a:buSzPts val="1100"/>
              <a:buNone/>
              <a:defRPr>
                <a:latin typeface="Arial"/>
                <a:ea typeface="Arial"/>
                <a:cs typeface="Arial"/>
                <a:sym typeface="Arial"/>
              </a:defRPr>
            </a:lvl5pPr>
            <a:lvl6pPr lvl="5" algn="l">
              <a:lnSpc>
                <a:spcPct val="100000"/>
              </a:lnSpc>
              <a:spcBef>
                <a:spcPts val="0"/>
              </a:spcBef>
              <a:spcAft>
                <a:spcPts val="0"/>
              </a:spcAft>
              <a:buSzPts val="1100"/>
              <a:buNone/>
              <a:defRPr>
                <a:latin typeface="Arial"/>
                <a:ea typeface="Arial"/>
                <a:cs typeface="Arial"/>
                <a:sym typeface="Arial"/>
              </a:defRPr>
            </a:lvl6pPr>
            <a:lvl7pPr lvl="6" algn="l">
              <a:lnSpc>
                <a:spcPct val="100000"/>
              </a:lnSpc>
              <a:spcBef>
                <a:spcPts val="0"/>
              </a:spcBef>
              <a:spcAft>
                <a:spcPts val="0"/>
              </a:spcAft>
              <a:buSzPts val="1100"/>
              <a:buNone/>
              <a:defRPr>
                <a:latin typeface="Arial"/>
                <a:ea typeface="Arial"/>
                <a:cs typeface="Arial"/>
                <a:sym typeface="Arial"/>
              </a:defRPr>
            </a:lvl7pPr>
            <a:lvl8pPr lvl="7" algn="l">
              <a:lnSpc>
                <a:spcPct val="100000"/>
              </a:lnSpc>
              <a:spcBef>
                <a:spcPts val="0"/>
              </a:spcBef>
              <a:spcAft>
                <a:spcPts val="0"/>
              </a:spcAft>
              <a:buSzPts val="1100"/>
              <a:buNone/>
              <a:defRPr>
                <a:latin typeface="Arial"/>
                <a:ea typeface="Arial"/>
                <a:cs typeface="Arial"/>
                <a:sym typeface="Arial"/>
              </a:defRPr>
            </a:lvl8pPr>
            <a:lvl9pPr lvl="8" algn="l">
              <a:lnSpc>
                <a:spcPct val="100000"/>
              </a:lnSpc>
              <a:spcBef>
                <a:spcPts val="0"/>
              </a:spcBef>
              <a:spcAft>
                <a:spcPts val="0"/>
              </a:spcAft>
              <a:buSzPts val="1100"/>
              <a:buNone/>
              <a:defRPr>
                <a:latin typeface="Arial"/>
                <a:ea typeface="Arial"/>
                <a:cs typeface="Arial"/>
                <a:sym typeface="Arial"/>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lain" showMasterSp="0">
  <p:cSld name="Title, Subtitle, &amp; Bullets">
    <p:bg>
      <p:bgPr>
        <a:blipFill>
          <a:blip r:embed="rId2">
            <a:alphaModFix/>
          </a:blip>
          <a:stretch>
            <a:fillRect/>
          </a:stretch>
        </a:blipFill>
      </p:bgPr>
    </p:bg>
    <p:spTree>
      <p:nvGrpSpPr>
        <p:cNvPr id="87" name="Shape 87"/>
        <p:cNvGrpSpPr/>
        <p:nvPr/>
      </p:nvGrpSpPr>
      <p:grpSpPr>
        <a:xfrm>
          <a:off x="0" y="0"/>
          <a:ext cx="0" cy="0"/>
          <a:chOff x="0" y="0"/>
          <a:chExt cx="0" cy="0"/>
        </a:xfrm>
      </p:grpSpPr>
      <p:sp>
        <p:nvSpPr>
          <p:cNvPr id="88" name="Google Shape;88;p66"/>
          <p:cNvSpPr txBox="1"/>
          <p:nvPr/>
        </p:nvSpPr>
        <p:spPr>
          <a:xfrm>
            <a:off x="435148" y="1198295"/>
            <a:ext cx="6788100" cy="1034700"/>
          </a:xfrm>
          <a:prstGeom prst="rect">
            <a:avLst/>
          </a:prstGeom>
          <a:noFill/>
          <a:ln>
            <a:noFill/>
          </a:ln>
        </p:spPr>
        <p:txBody>
          <a:bodyPr anchorCtr="0" anchor="t" bIns="34275" lIns="34275" spcFirstLastPara="1" rIns="34275" wrap="square" tIns="34275">
            <a:noAutofit/>
          </a:bodyPr>
          <a:lstStyle/>
          <a:p>
            <a:pPr indent="-88900" lvl="0" marL="241300" marR="0" rtl="0" algn="l">
              <a:lnSpc>
                <a:spcPct val="100000"/>
              </a:lnSpc>
              <a:spcBef>
                <a:spcPts val="2200"/>
              </a:spcBef>
              <a:spcAft>
                <a:spcPts val="0"/>
              </a:spcAft>
              <a:buClr>
                <a:srgbClr val="000000"/>
              </a:buClr>
              <a:buSzPts val="2000"/>
              <a:buFont typeface="Arial"/>
              <a:buNone/>
            </a:pPr>
            <a:r>
              <a:t/>
            </a:r>
            <a:endParaRPr b="0" i="0" sz="2000" u="none" cap="none" strike="noStrike">
              <a:solidFill>
                <a:srgbClr val="000000"/>
              </a:solidFill>
              <a:latin typeface="Helvetica Neue"/>
              <a:ea typeface="Helvetica Neue"/>
              <a:cs typeface="Helvetica Neue"/>
              <a:sym typeface="Helvetica Neue"/>
            </a:endParaRPr>
          </a:p>
        </p:txBody>
      </p:sp>
      <p:sp>
        <p:nvSpPr>
          <p:cNvPr id="89" name="Google Shape;89;p66"/>
          <p:cNvSpPr txBox="1"/>
          <p:nvPr>
            <p:ph idx="1" type="body"/>
          </p:nvPr>
        </p:nvSpPr>
        <p:spPr>
          <a:xfrm>
            <a:off x="451256" y="1160634"/>
            <a:ext cx="8214900" cy="2402700"/>
          </a:xfrm>
          <a:prstGeom prst="rect">
            <a:avLst/>
          </a:prstGeom>
          <a:noFill/>
          <a:ln>
            <a:noFill/>
          </a:ln>
        </p:spPr>
        <p:txBody>
          <a:bodyPr anchorCtr="0" anchor="t" bIns="34275" lIns="34275" spcFirstLastPara="1" rIns="34275" wrap="square" tIns="34275">
            <a:spAutoFit/>
          </a:bodyPr>
          <a:lstStyle>
            <a:lvl1pPr indent="-342900" lvl="0" marL="457200" algn="l">
              <a:lnSpc>
                <a:spcPct val="100000"/>
              </a:lnSpc>
              <a:spcBef>
                <a:spcPts val="0"/>
              </a:spcBef>
              <a:spcAft>
                <a:spcPts val="0"/>
              </a:spcAft>
              <a:buSzPts val="1800"/>
              <a:buFont typeface="Open Sans Light"/>
              <a:buChar char="●"/>
              <a:defRPr sz="1800">
                <a:latin typeface="Open Sans Light"/>
                <a:ea typeface="Open Sans Light"/>
                <a:cs typeface="Open Sans Light"/>
                <a:sym typeface="Open Sans Light"/>
              </a:defRPr>
            </a:lvl1pPr>
            <a:lvl2pPr indent="-342900" lvl="1" marL="914400" algn="l">
              <a:lnSpc>
                <a:spcPct val="100000"/>
              </a:lnSpc>
              <a:spcBef>
                <a:spcPts val="0"/>
              </a:spcBef>
              <a:spcAft>
                <a:spcPts val="0"/>
              </a:spcAft>
              <a:buSzPts val="1800"/>
              <a:buFont typeface="Open Sans Light"/>
              <a:buChar char="○"/>
              <a:defRPr sz="1800">
                <a:latin typeface="Open Sans Light"/>
                <a:ea typeface="Open Sans Light"/>
                <a:cs typeface="Open Sans Light"/>
                <a:sym typeface="Open Sans Light"/>
              </a:defRPr>
            </a:lvl2pPr>
            <a:lvl3pPr indent="-317500" lvl="2" marL="1371600" algn="l">
              <a:lnSpc>
                <a:spcPct val="100000"/>
              </a:lnSpc>
              <a:spcBef>
                <a:spcPts val="0"/>
              </a:spcBef>
              <a:spcAft>
                <a:spcPts val="0"/>
              </a:spcAft>
              <a:buSzPts val="1400"/>
              <a:buFont typeface="Open Sans Light"/>
              <a:buChar char="■"/>
              <a:defRPr sz="1400">
                <a:latin typeface="Open Sans Light"/>
                <a:ea typeface="Open Sans Light"/>
                <a:cs typeface="Open Sans Light"/>
                <a:sym typeface="Open Sans Light"/>
              </a:defRPr>
            </a:lvl3pPr>
            <a:lvl4pPr indent="-317500" lvl="3" marL="1828800" algn="l">
              <a:lnSpc>
                <a:spcPct val="100000"/>
              </a:lnSpc>
              <a:spcBef>
                <a:spcPts val="0"/>
              </a:spcBef>
              <a:spcAft>
                <a:spcPts val="0"/>
              </a:spcAft>
              <a:buSzPts val="1400"/>
              <a:buFont typeface="Open Sans Light"/>
              <a:buChar char="●"/>
              <a:defRPr sz="1400">
                <a:latin typeface="Open Sans Light"/>
                <a:ea typeface="Open Sans Light"/>
                <a:cs typeface="Open Sans Light"/>
                <a:sym typeface="Open Sans Light"/>
              </a:defRPr>
            </a:lvl4pPr>
            <a:lvl5pPr indent="-298450" lvl="4" marL="2286000" algn="l">
              <a:lnSpc>
                <a:spcPct val="100000"/>
              </a:lnSpc>
              <a:spcBef>
                <a:spcPts val="0"/>
              </a:spcBef>
              <a:spcAft>
                <a:spcPts val="0"/>
              </a:spcAft>
              <a:buSzPts val="1100"/>
              <a:buFont typeface="Open Sans Light"/>
              <a:buChar char="○"/>
              <a:defRPr sz="1100">
                <a:latin typeface="Open Sans Light"/>
                <a:ea typeface="Open Sans Light"/>
                <a:cs typeface="Open Sans Light"/>
                <a:sym typeface="Open Sans Light"/>
              </a:defRPr>
            </a:lvl5pPr>
            <a:lvl6pPr indent="-298450" lvl="5" marL="2743200" algn="l">
              <a:lnSpc>
                <a:spcPct val="100000"/>
              </a:lnSpc>
              <a:spcBef>
                <a:spcPts val="0"/>
              </a:spcBef>
              <a:spcAft>
                <a:spcPts val="0"/>
              </a:spcAft>
              <a:buSzPts val="1100"/>
              <a:buFont typeface="Open Sans Light"/>
              <a:buChar char="■"/>
              <a:defRPr sz="1100">
                <a:latin typeface="Open Sans Light"/>
                <a:ea typeface="Open Sans Light"/>
                <a:cs typeface="Open Sans Light"/>
                <a:sym typeface="Open Sans Light"/>
              </a:defRPr>
            </a:lvl6pPr>
            <a:lvl7pPr indent="-298450" lvl="6" marL="3200400" algn="l">
              <a:lnSpc>
                <a:spcPct val="100000"/>
              </a:lnSpc>
              <a:spcBef>
                <a:spcPts val="0"/>
              </a:spcBef>
              <a:spcAft>
                <a:spcPts val="0"/>
              </a:spcAft>
              <a:buSzPts val="1100"/>
              <a:buFont typeface="Open Sans Light"/>
              <a:buChar char="●"/>
              <a:defRPr sz="1100">
                <a:latin typeface="Open Sans Light"/>
                <a:ea typeface="Open Sans Light"/>
                <a:cs typeface="Open Sans Light"/>
                <a:sym typeface="Open Sans Light"/>
              </a:defRPr>
            </a:lvl7pPr>
            <a:lvl8pPr indent="-298450" lvl="7" marL="3657600" algn="l">
              <a:lnSpc>
                <a:spcPct val="100000"/>
              </a:lnSpc>
              <a:spcBef>
                <a:spcPts val="0"/>
              </a:spcBef>
              <a:spcAft>
                <a:spcPts val="0"/>
              </a:spcAft>
              <a:buSzPts val="1100"/>
              <a:buFont typeface="Open Sans Light"/>
              <a:buChar char="○"/>
              <a:defRPr sz="1100">
                <a:latin typeface="Open Sans Light"/>
                <a:ea typeface="Open Sans Light"/>
                <a:cs typeface="Open Sans Light"/>
                <a:sym typeface="Open Sans Light"/>
              </a:defRPr>
            </a:lvl8pPr>
            <a:lvl9pPr indent="-298450" lvl="8" marL="4114800" algn="l">
              <a:lnSpc>
                <a:spcPct val="100000"/>
              </a:lnSpc>
              <a:spcBef>
                <a:spcPts val="0"/>
              </a:spcBef>
              <a:spcAft>
                <a:spcPts val="0"/>
              </a:spcAft>
              <a:buSzPts val="1100"/>
              <a:buFont typeface="Open Sans Light"/>
              <a:buChar char="■"/>
              <a:defRPr sz="1100">
                <a:latin typeface="Open Sans Light"/>
                <a:ea typeface="Open Sans Light"/>
                <a:cs typeface="Open Sans Light"/>
                <a:sym typeface="Open Sans Light"/>
              </a:defRPr>
            </a:lvl9pPr>
          </a:lstStyle>
          <a:p/>
        </p:txBody>
      </p:sp>
      <p:sp>
        <p:nvSpPr>
          <p:cNvPr id="90" name="Google Shape;90;p66"/>
          <p:cNvSpPr txBox="1"/>
          <p:nvPr>
            <p:ph idx="2" type="subTitle"/>
          </p:nvPr>
        </p:nvSpPr>
        <p:spPr>
          <a:xfrm>
            <a:off x="422681" y="1138228"/>
            <a:ext cx="8255400" cy="512400"/>
          </a:xfrm>
          <a:prstGeom prst="rect">
            <a:avLst/>
          </a:prstGeom>
          <a:noFill/>
          <a:ln>
            <a:noFill/>
          </a:ln>
        </p:spPr>
        <p:txBody>
          <a:bodyPr anchorCtr="0" anchor="t" bIns="34275" lIns="34275" spcFirstLastPara="1" rIns="34275" wrap="square" tIns="34275">
            <a:spAutoFit/>
          </a:bodyPr>
          <a:lstStyle>
            <a:lvl1pPr lvl="0" algn="l">
              <a:lnSpc>
                <a:spcPct val="100000"/>
              </a:lnSpc>
              <a:spcBef>
                <a:spcPts val="0"/>
              </a:spcBef>
              <a:spcAft>
                <a:spcPts val="0"/>
              </a:spcAft>
              <a:buSzPts val="1800"/>
              <a:buNone/>
              <a:defRPr sz="1800">
                <a:latin typeface="Roboto Mono"/>
                <a:ea typeface="Roboto Mono"/>
                <a:cs typeface="Roboto Mono"/>
                <a:sym typeface="Roboto Mono"/>
              </a:defRPr>
            </a:lvl1pPr>
            <a:lvl2pPr lvl="1" algn="l">
              <a:lnSpc>
                <a:spcPct val="100000"/>
              </a:lnSpc>
              <a:spcBef>
                <a:spcPts val="0"/>
              </a:spcBef>
              <a:spcAft>
                <a:spcPts val="0"/>
              </a:spcAft>
              <a:buSzPts val="1800"/>
              <a:buNone/>
              <a:defRPr>
                <a:latin typeface="Arial"/>
                <a:ea typeface="Arial"/>
                <a:cs typeface="Arial"/>
                <a:sym typeface="Arial"/>
              </a:defRPr>
            </a:lvl2pPr>
            <a:lvl3pPr lvl="2" algn="l">
              <a:lnSpc>
                <a:spcPct val="100000"/>
              </a:lnSpc>
              <a:spcBef>
                <a:spcPts val="0"/>
              </a:spcBef>
              <a:spcAft>
                <a:spcPts val="0"/>
              </a:spcAft>
              <a:buSzPts val="1400"/>
              <a:buNone/>
              <a:defRPr>
                <a:latin typeface="Arial"/>
                <a:ea typeface="Arial"/>
                <a:cs typeface="Arial"/>
                <a:sym typeface="Arial"/>
              </a:defRPr>
            </a:lvl3pPr>
            <a:lvl4pPr lvl="3" algn="l">
              <a:lnSpc>
                <a:spcPct val="100000"/>
              </a:lnSpc>
              <a:spcBef>
                <a:spcPts val="0"/>
              </a:spcBef>
              <a:spcAft>
                <a:spcPts val="0"/>
              </a:spcAft>
              <a:buSzPts val="1400"/>
              <a:buNone/>
              <a:defRPr>
                <a:latin typeface="Arial"/>
                <a:ea typeface="Arial"/>
                <a:cs typeface="Arial"/>
                <a:sym typeface="Arial"/>
              </a:defRPr>
            </a:lvl4pPr>
            <a:lvl5pPr lvl="4" algn="l">
              <a:lnSpc>
                <a:spcPct val="100000"/>
              </a:lnSpc>
              <a:spcBef>
                <a:spcPts val="0"/>
              </a:spcBef>
              <a:spcAft>
                <a:spcPts val="0"/>
              </a:spcAft>
              <a:buSzPts val="1100"/>
              <a:buNone/>
              <a:defRPr>
                <a:latin typeface="Arial"/>
                <a:ea typeface="Arial"/>
                <a:cs typeface="Arial"/>
                <a:sym typeface="Arial"/>
              </a:defRPr>
            </a:lvl5pPr>
            <a:lvl6pPr lvl="5" algn="l">
              <a:lnSpc>
                <a:spcPct val="100000"/>
              </a:lnSpc>
              <a:spcBef>
                <a:spcPts val="0"/>
              </a:spcBef>
              <a:spcAft>
                <a:spcPts val="0"/>
              </a:spcAft>
              <a:buSzPts val="1100"/>
              <a:buNone/>
              <a:defRPr>
                <a:latin typeface="Arial"/>
                <a:ea typeface="Arial"/>
                <a:cs typeface="Arial"/>
                <a:sym typeface="Arial"/>
              </a:defRPr>
            </a:lvl6pPr>
            <a:lvl7pPr lvl="6" algn="l">
              <a:lnSpc>
                <a:spcPct val="100000"/>
              </a:lnSpc>
              <a:spcBef>
                <a:spcPts val="0"/>
              </a:spcBef>
              <a:spcAft>
                <a:spcPts val="0"/>
              </a:spcAft>
              <a:buSzPts val="1100"/>
              <a:buNone/>
              <a:defRPr>
                <a:latin typeface="Arial"/>
                <a:ea typeface="Arial"/>
                <a:cs typeface="Arial"/>
                <a:sym typeface="Arial"/>
              </a:defRPr>
            </a:lvl7pPr>
            <a:lvl8pPr lvl="7" algn="l">
              <a:lnSpc>
                <a:spcPct val="100000"/>
              </a:lnSpc>
              <a:spcBef>
                <a:spcPts val="0"/>
              </a:spcBef>
              <a:spcAft>
                <a:spcPts val="0"/>
              </a:spcAft>
              <a:buSzPts val="1100"/>
              <a:buNone/>
              <a:defRPr>
                <a:latin typeface="Arial"/>
                <a:ea typeface="Arial"/>
                <a:cs typeface="Arial"/>
                <a:sym typeface="Arial"/>
              </a:defRPr>
            </a:lvl8pPr>
            <a:lvl9pPr lvl="8" algn="l">
              <a:lnSpc>
                <a:spcPct val="100000"/>
              </a:lnSpc>
              <a:spcBef>
                <a:spcPts val="0"/>
              </a:spcBef>
              <a:spcAft>
                <a:spcPts val="0"/>
              </a:spcAft>
              <a:buSzPts val="1100"/>
              <a:buNone/>
              <a:defRPr>
                <a:latin typeface="Arial"/>
                <a:ea typeface="Arial"/>
                <a:cs typeface="Arial"/>
                <a:sym typeface="Arial"/>
              </a:defRPr>
            </a:lvl9pPr>
          </a:lstStyle>
          <a:p/>
        </p:txBody>
      </p:sp>
      <p:sp>
        <p:nvSpPr>
          <p:cNvPr id="91" name="Google Shape;91;p66"/>
          <p:cNvSpPr txBox="1"/>
          <p:nvPr>
            <p:ph type="title"/>
          </p:nvPr>
        </p:nvSpPr>
        <p:spPr>
          <a:xfrm>
            <a:off x="347644" y="483797"/>
            <a:ext cx="7851300" cy="752100"/>
          </a:xfrm>
          <a:prstGeom prst="rect">
            <a:avLst/>
          </a:prstGeom>
          <a:noFill/>
          <a:ln>
            <a:noFill/>
          </a:ln>
        </p:spPr>
        <p:txBody>
          <a:bodyPr anchorCtr="0" anchor="t" bIns="91425" lIns="91425" spcFirstLastPara="1" rIns="91425" wrap="square" tIns="91425">
            <a:spAutoFit/>
          </a:bodyPr>
          <a:lstStyle>
            <a:lvl1pPr lvl="0" algn="l">
              <a:lnSpc>
                <a:spcPct val="100000"/>
              </a:lnSpc>
              <a:spcBef>
                <a:spcPts val="0"/>
              </a:spcBef>
              <a:spcAft>
                <a:spcPts val="0"/>
              </a:spcAft>
              <a:buSzPts val="2800"/>
              <a:buNone/>
              <a:defRPr sz="3500">
                <a:solidFill>
                  <a:schemeClr val="dk1"/>
                </a:solidFill>
                <a:latin typeface="Arial"/>
                <a:ea typeface="Arial"/>
                <a:cs typeface="Arial"/>
                <a:sym typeface="Arial"/>
              </a:defRPr>
            </a:lvl1pPr>
            <a:lvl2pPr lvl="1" algn="l">
              <a:lnSpc>
                <a:spcPct val="100000"/>
              </a:lnSpc>
              <a:spcBef>
                <a:spcPts val="0"/>
              </a:spcBef>
              <a:spcAft>
                <a:spcPts val="0"/>
              </a:spcAft>
              <a:buSzPts val="2800"/>
              <a:buNone/>
              <a:defRPr sz="3500">
                <a:latin typeface="Arial"/>
                <a:ea typeface="Arial"/>
                <a:cs typeface="Arial"/>
                <a:sym typeface="Arial"/>
              </a:defRPr>
            </a:lvl2pPr>
            <a:lvl3pPr lvl="2" algn="l">
              <a:lnSpc>
                <a:spcPct val="100000"/>
              </a:lnSpc>
              <a:spcBef>
                <a:spcPts val="0"/>
              </a:spcBef>
              <a:spcAft>
                <a:spcPts val="0"/>
              </a:spcAft>
              <a:buSzPts val="2800"/>
              <a:buNone/>
              <a:defRPr sz="3500">
                <a:latin typeface="Arial"/>
                <a:ea typeface="Arial"/>
                <a:cs typeface="Arial"/>
                <a:sym typeface="Arial"/>
              </a:defRPr>
            </a:lvl3pPr>
            <a:lvl4pPr lvl="3" algn="l">
              <a:lnSpc>
                <a:spcPct val="100000"/>
              </a:lnSpc>
              <a:spcBef>
                <a:spcPts val="0"/>
              </a:spcBef>
              <a:spcAft>
                <a:spcPts val="0"/>
              </a:spcAft>
              <a:buSzPts val="2800"/>
              <a:buNone/>
              <a:defRPr sz="3500">
                <a:latin typeface="Arial"/>
                <a:ea typeface="Arial"/>
                <a:cs typeface="Arial"/>
                <a:sym typeface="Arial"/>
              </a:defRPr>
            </a:lvl4pPr>
            <a:lvl5pPr lvl="4" algn="l">
              <a:lnSpc>
                <a:spcPct val="100000"/>
              </a:lnSpc>
              <a:spcBef>
                <a:spcPts val="0"/>
              </a:spcBef>
              <a:spcAft>
                <a:spcPts val="0"/>
              </a:spcAft>
              <a:buSzPts val="2800"/>
              <a:buNone/>
              <a:defRPr sz="3500">
                <a:latin typeface="Arial"/>
                <a:ea typeface="Arial"/>
                <a:cs typeface="Arial"/>
                <a:sym typeface="Arial"/>
              </a:defRPr>
            </a:lvl5pPr>
            <a:lvl6pPr lvl="5" algn="l">
              <a:lnSpc>
                <a:spcPct val="100000"/>
              </a:lnSpc>
              <a:spcBef>
                <a:spcPts val="0"/>
              </a:spcBef>
              <a:spcAft>
                <a:spcPts val="0"/>
              </a:spcAft>
              <a:buSzPts val="2800"/>
              <a:buNone/>
              <a:defRPr sz="3500">
                <a:latin typeface="Arial"/>
                <a:ea typeface="Arial"/>
                <a:cs typeface="Arial"/>
                <a:sym typeface="Arial"/>
              </a:defRPr>
            </a:lvl6pPr>
            <a:lvl7pPr lvl="6" algn="l">
              <a:lnSpc>
                <a:spcPct val="100000"/>
              </a:lnSpc>
              <a:spcBef>
                <a:spcPts val="0"/>
              </a:spcBef>
              <a:spcAft>
                <a:spcPts val="0"/>
              </a:spcAft>
              <a:buSzPts val="2800"/>
              <a:buNone/>
              <a:defRPr sz="3500">
                <a:latin typeface="Arial"/>
                <a:ea typeface="Arial"/>
                <a:cs typeface="Arial"/>
                <a:sym typeface="Arial"/>
              </a:defRPr>
            </a:lvl7pPr>
            <a:lvl8pPr lvl="7" algn="l">
              <a:lnSpc>
                <a:spcPct val="100000"/>
              </a:lnSpc>
              <a:spcBef>
                <a:spcPts val="0"/>
              </a:spcBef>
              <a:spcAft>
                <a:spcPts val="0"/>
              </a:spcAft>
              <a:buSzPts val="2800"/>
              <a:buNone/>
              <a:defRPr sz="3500">
                <a:latin typeface="Arial"/>
                <a:ea typeface="Arial"/>
                <a:cs typeface="Arial"/>
                <a:sym typeface="Arial"/>
              </a:defRPr>
            </a:lvl8pPr>
            <a:lvl9pPr lvl="8" algn="l">
              <a:lnSpc>
                <a:spcPct val="100000"/>
              </a:lnSpc>
              <a:spcBef>
                <a:spcPts val="0"/>
              </a:spcBef>
              <a:spcAft>
                <a:spcPts val="0"/>
              </a:spcAft>
              <a:buSzPts val="2800"/>
              <a:buNone/>
              <a:defRPr sz="3500">
                <a:latin typeface="Arial"/>
                <a:ea typeface="Arial"/>
                <a:cs typeface="Arial"/>
                <a:sym typeface="Arial"/>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lain - Half slide" showMasterSp="0">
  <p:cSld name="Title, Subtitle, &amp; Bullets_4">
    <p:bg>
      <p:bgPr>
        <a:blipFill>
          <a:blip r:embed="rId2">
            <a:alphaModFix/>
          </a:blip>
          <a:stretch>
            <a:fillRect/>
          </a:stretch>
        </a:blipFill>
      </p:bgPr>
    </p:bg>
    <p:spTree>
      <p:nvGrpSpPr>
        <p:cNvPr id="92" name="Shape 92"/>
        <p:cNvGrpSpPr/>
        <p:nvPr/>
      </p:nvGrpSpPr>
      <p:grpSpPr>
        <a:xfrm>
          <a:off x="0" y="0"/>
          <a:ext cx="0" cy="0"/>
          <a:chOff x="0" y="0"/>
          <a:chExt cx="0" cy="0"/>
        </a:xfrm>
      </p:grpSpPr>
      <p:sp>
        <p:nvSpPr>
          <p:cNvPr id="93" name="Google Shape;93;p67"/>
          <p:cNvSpPr txBox="1"/>
          <p:nvPr/>
        </p:nvSpPr>
        <p:spPr>
          <a:xfrm>
            <a:off x="435148" y="1198295"/>
            <a:ext cx="6788100" cy="1034700"/>
          </a:xfrm>
          <a:prstGeom prst="rect">
            <a:avLst/>
          </a:prstGeom>
          <a:noFill/>
          <a:ln>
            <a:noFill/>
          </a:ln>
        </p:spPr>
        <p:txBody>
          <a:bodyPr anchorCtr="0" anchor="t" bIns="34275" lIns="34275" spcFirstLastPara="1" rIns="34275" wrap="square" tIns="34275">
            <a:noAutofit/>
          </a:bodyPr>
          <a:lstStyle/>
          <a:p>
            <a:pPr indent="-88900" lvl="0" marL="241300" marR="0" rtl="0" algn="l">
              <a:lnSpc>
                <a:spcPct val="100000"/>
              </a:lnSpc>
              <a:spcBef>
                <a:spcPts val="2200"/>
              </a:spcBef>
              <a:spcAft>
                <a:spcPts val="0"/>
              </a:spcAft>
              <a:buClr>
                <a:srgbClr val="000000"/>
              </a:buClr>
              <a:buSzPts val="2000"/>
              <a:buFont typeface="Arial"/>
              <a:buNone/>
            </a:pPr>
            <a:r>
              <a:t/>
            </a:r>
            <a:endParaRPr b="0" i="0" sz="2000" u="none" cap="none" strike="noStrike">
              <a:solidFill>
                <a:schemeClr val="dk2"/>
              </a:solidFill>
              <a:latin typeface="Helvetica Neue"/>
              <a:ea typeface="Helvetica Neue"/>
              <a:cs typeface="Helvetica Neue"/>
              <a:sym typeface="Helvetica Neue"/>
            </a:endParaRPr>
          </a:p>
        </p:txBody>
      </p:sp>
      <p:sp>
        <p:nvSpPr>
          <p:cNvPr id="94" name="Google Shape;94;p67"/>
          <p:cNvSpPr txBox="1"/>
          <p:nvPr>
            <p:ph idx="1" type="body"/>
          </p:nvPr>
        </p:nvSpPr>
        <p:spPr>
          <a:xfrm>
            <a:off x="451256" y="1593431"/>
            <a:ext cx="3313200" cy="2402700"/>
          </a:xfrm>
          <a:prstGeom prst="rect">
            <a:avLst/>
          </a:prstGeom>
          <a:noFill/>
          <a:ln>
            <a:noFill/>
          </a:ln>
        </p:spPr>
        <p:txBody>
          <a:bodyPr anchorCtr="0" anchor="t" bIns="34275" lIns="34275" spcFirstLastPara="1" rIns="34275" wrap="square" tIns="34275">
            <a:spAutoFit/>
          </a:bodyPr>
          <a:lstStyle>
            <a:lvl1pPr indent="-342900" lvl="0" marL="457200" algn="l">
              <a:lnSpc>
                <a:spcPct val="100000"/>
              </a:lnSpc>
              <a:spcBef>
                <a:spcPts val="0"/>
              </a:spcBef>
              <a:spcAft>
                <a:spcPts val="0"/>
              </a:spcAft>
              <a:buSzPts val="1800"/>
              <a:buFont typeface="Open Sans Light"/>
              <a:buChar char="●"/>
              <a:defRPr sz="1800">
                <a:latin typeface="Open Sans Light"/>
                <a:ea typeface="Open Sans Light"/>
                <a:cs typeface="Open Sans Light"/>
                <a:sym typeface="Open Sans Light"/>
              </a:defRPr>
            </a:lvl1pPr>
            <a:lvl2pPr indent="-342900" lvl="1" marL="914400" algn="l">
              <a:lnSpc>
                <a:spcPct val="100000"/>
              </a:lnSpc>
              <a:spcBef>
                <a:spcPts val="0"/>
              </a:spcBef>
              <a:spcAft>
                <a:spcPts val="0"/>
              </a:spcAft>
              <a:buSzPts val="1800"/>
              <a:buFont typeface="Open Sans Light"/>
              <a:buChar char="○"/>
              <a:defRPr sz="1800">
                <a:latin typeface="Open Sans Light"/>
                <a:ea typeface="Open Sans Light"/>
                <a:cs typeface="Open Sans Light"/>
                <a:sym typeface="Open Sans Light"/>
              </a:defRPr>
            </a:lvl2pPr>
            <a:lvl3pPr indent="-317500" lvl="2" marL="1371600" algn="l">
              <a:lnSpc>
                <a:spcPct val="100000"/>
              </a:lnSpc>
              <a:spcBef>
                <a:spcPts val="0"/>
              </a:spcBef>
              <a:spcAft>
                <a:spcPts val="0"/>
              </a:spcAft>
              <a:buSzPts val="1400"/>
              <a:buFont typeface="Open Sans Light"/>
              <a:buChar char="■"/>
              <a:defRPr sz="1400">
                <a:latin typeface="Open Sans Light"/>
                <a:ea typeface="Open Sans Light"/>
                <a:cs typeface="Open Sans Light"/>
                <a:sym typeface="Open Sans Light"/>
              </a:defRPr>
            </a:lvl3pPr>
            <a:lvl4pPr indent="-317500" lvl="3" marL="1828800" algn="l">
              <a:lnSpc>
                <a:spcPct val="100000"/>
              </a:lnSpc>
              <a:spcBef>
                <a:spcPts val="0"/>
              </a:spcBef>
              <a:spcAft>
                <a:spcPts val="0"/>
              </a:spcAft>
              <a:buSzPts val="1400"/>
              <a:buFont typeface="Open Sans Light"/>
              <a:buChar char="●"/>
              <a:defRPr sz="1400">
                <a:latin typeface="Open Sans Light"/>
                <a:ea typeface="Open Sans Light"/>
                <a:cs typeface="Open Sans Light"/>
                <a:sym typeface="Open Sans Light"/>
              </a:defRPr>
            </a:lvl4pPr>
            <a:lvl5pPr indent="-298450" lvl="4" marL="2286000" algn="l">
              <a:lnSpc>
                <a:spcPct val="100000"/>
              </a:lnSpc>
              <a:spcBef>
                <a:spcPts val="0"/>
              </a:spcBef>
              <a:spcAft>
                <a:spcPts val="0"/>
              </a:spcAft>
              <a:buSzPts val="1100"/>
              <a:buFont typeface="Open Sans Light"/>
              <a:buChar char="○"/>
              <a:defRPr sz="1100">
                <a:latin typeface="Open Sans Light"/>
                <a:ea typeface="Open Sans Light"/>
                <a:cs typeface="Open Sans Light"/>
                <a:sym typeface="Open Sans Light"/>
              </a:defRPr>
            </a:lvl5pPr>
            <a:lvl6pPr indent="-298450" lvl="5" marL="2743200" algn="l">
              <a:lnSpc>
                <a:spcPct val="100000"/>
              </a:lnSpc>
              <a:spcBef>
                <a:spcPts val="0"/>
              </a:spcBef>
              <a:spcAft>
                <a:spcPts val="0"/>
              </a:spcAft>
              <a:buSzPts val="1100"/>
              <a:buFont typeface="Open Sans Light"/>
              <a:buChar char="■"/>
              <a:defRPr sz="1100">
                <a:latin typeface="Open Sans Light"/>
                <a:ea typeface="Open Sans Light"/>
                <a:cs typeface="Open Sans Light"/>
                <a:sym typeface="Open Sans Light"/>
              </a:defRPr>
            </a:lvl6pPr>
            <a:lvl7pPr indent="-298450" lvl="6" marL="3200400" algn="l">
              <a:lnSpc>
                <a:spcPct val="100000"/>
              </a:lnSpc>
              <a:spcBef>
                <a:spcPts val="0"/>
              </a:spcBef>
              <a:spcAft>
                <a:spcPts val="0"/>
              </a:spcAft>
              <a:buSzPts val="1100"/>
              <a:buFont typeface="Open Sans Light"/>
              <a:buChar char="●"/>
              <a:defRPr sz="1100">
                <a:latin typeface="Open Sans Light"/>
                <a:ea typeface="Open Sans Light"/>
                <a:cs typeface="Open Sans Light"/>
                <a:sym typeface="Open Sans Light"/>
              </a:defRPr>
            </a:lvl7pPr>
            <a:lvl8pPr indent="-298450" lvl="7" marL="3657600" algn="l">
              <a:lnSpc>
                <a:spcPct val="100000"/>
              </a:lnSpc>
              <a:spcBef>
                <a:spcPts val="0"/>
              </a:spcBef>
              <a:spcAft>
                <a:spcPts val="0"/>
              </a:spcAft>
              <a:buSzPts val="1100"/>
              <a:buFont typeface="Open Sans Light"/>
              <a:buChar char="○"/>
              <a:defRPr sz="1100">
                <a:latin typeface="Open Sans Light"/>
                <a:ea typeface="Open Sans Light"/>
                <a:cs typeface="Open Sans Light"/>
                <a:sym typeface="Open Sans Light"/>
              </a:defRPr>
            </a:lvl8pPr>
            <a:lvl9pPr indent="-298450" lvl="8" marL="4114800" algn="l">
              <a:lnSpc>
                <a:spcPct val="100000"/>
              </a:lnSpc>
              <a:spcBef>
                <a:spcPts val="0"/>
              </a:spcBef>
              <a:spcAft>
                <a:spcPts val="0"/>
              </a:spcAft>
              <a:buSzPts val="1100"/>
              <a:buFont typeface="Open Sans Light"/>
              <a:buChar char="■"/>
              <a:defRPr sz="1100">
                <a:latin typeface="Open Sans Light"/>
                <a:ea typeface="Open Sans Light"/>
                <a:cs typeface="Open Sans Light"/>
                <a:sym typeface="Open Sans Light"/>
              </a:defRPr>
            </a:lvl9pPr>
          </a:lstStyle>
          <a:p/>
        </p:txBody>
      </p:sp>
      <p:sp>
        <p:nvSpPr>
          <p:cNvPr id="95" name="Google Shape;95;p67"/>
          <p:cNvSpPr txBox="1"/>
          <p:nvPr>
            <p:ph type="title"/>
          </p:nvPr>
        </p:nvSpPr>
        <p:spPr>
          <a:xfrm>
            <a:off x="347644" y="483797"/>
            <a:ext cx="3520200" cy="752100"/>
          </a:xfrm>
          <a:prstGeom prst="rect">
            <a:avLst/>
          </a:prstGeom>
          <a:noFill/>
          <a:ln>
            <a:noFill/>
          </a:ln>
        </p:spPr>
        <p:txBody>
          <a:bodyPr anchorCtr="0" anchor="t" bIns="91425" lIns="91425" spcFirstLastPara="1" rIns="91425" wrap="square" tIns="91425">
            <a:spAutoFit/>
          </a:bodyPr>
          <a:lstStyle>
            <a:lvl1pPr lvl="0" algn="l">
              <a:lnSpc>
                <a:spcPct val="100000"/>
              </a:lnSpc>
              <a:spcBef>
                <a:spcPts val="0"/>
              </a:spcBef>
              <a:spcAft>
                <a:spcPts val="0"/>
              </a:spcAft>
              <a:buSzPts val="2800"/>
              <a:buNone/>
              <a:defRPr sz="3500">
                <a:solidFill>
                  <a:schemeClr val="dk1"/>
                </a:solidFill>
                <a:latin typeface="Arial"/>
                <a:ea typeface="Arial"/>
                <a:cs typeface="Arial"/>
                <a:sym typeface="Arial"/>
              </a:defRPr>
            </a:lvl1pPr>
            <a:lvl2pPr lvl="1" algn="l">
              <a:lnSpc>
                <a:spcPct val="100000"/>
              </a:lnSpc>
              <a:spcBef>
                <a:spcPts val="0"/>
              </a:spcBef>
              <a:spcAft>
                <a:spcPts val="0"/>
              </a:spcAft>
              <a:buSzPts val="2800"/>
              <a:buNone/>
              <a:defRPr sz="3500">
                <a:latin typeface="Arial"/>
                <a:ea typeface="Arial"/>
                <a:cs typeface="Arial"/>
                <a:sym typeface="Arial"/>
              </a:defRPr>
            </a:lvl2pPr>
            <a:lvl3pPr lvl="2" algn="l">
              <a:lnSpc>
                <a:spcPct val="100000"/>
              </a:lnSpc>
              <a:spcBef>
                <a:spcPts val="0"/>
              </a:spcBef>
              <a:spcAft>
                <a:spcPts val="0"/>
              </a:spcAft>
              <a:buSzPts val="2800"/>
              <a:buNone/>
              <a:defRPr sz="3500">
                <a:latin typeface="Arial"/>
                <a:ea typeface="Arial"/>
                <a:cs typeface="Arial"/>
                <a:sym typeface="Arial"/>
              </a:defRPr>
            </a:lvl3pPr>
            <a:lvl4pPr lvl="3" algn="l">
              <a:lnSpc>
                <a:spcPct val="100000"/>
              </a:lnSpc>
              <a:spcBef>
                <a:spcPts val="0"/>
              </a:spcBef>
              <a:spcAft>
                <a:spcPts val="0"/>
              </a:spcAft>
              <a:buSzPts val="2800"/>
              <a:buNone/>
              <a:defRPr sz="3500">
                <a:latin typeface="Arial"/>
                <a:ea typeface="Arial"/>
                <a:cs typeface="Arial"/>
                <a:sym typeface="Arial"/>
              </a:defRPr>
            </a:lvl4pPr>
            <a:lvl5pPr lvl="4" algn="l">
              <a:lnSpc>
                <a:spcPct val="100000"/>
              </a:lnSpc>
              <a:spcBef>
                <a:spcPts val="0"/>
              </a:spcBef>
              <a:spcAft>
                <a:spcPts val="0"/>
              </a:spcAft>
              <a:buSzPts val="2800"/>
              <a:buNone/>
              <a:defRPr sz="3500">
                <a:latin typeface="Arial"/>
                <a:ea typeface="Arial"/>
                <a:cs typeface="Arial"/>
                <a:sym typeface="Arial"/>
              </a:defRPr>
            </a:lvl5pPr>
            <a:lvl6pPr lvl="5" algn="l">
              <a:lnSpc>
                <a:spcPct val="100000"/>
              </a:lnSpc>
              <a:spcBef>
                <a:spcPts val="0"/>
              </a:spcBef>
              <a:spcAft>
                <a:spcPts val="0"/>
              </a:spcAft>
              <a:buSzPts val="2800"/>
              <a:buNone/>
              <a:defRPr sz="3500">
                <a:latin typeface="Arial"/>
                <a:ea typeface="Arial"/>
                <a:cs typeface="Arial"/>
                <a:sym typeface="Arial"/>
              </a:defRPr>
            </a:lvl6pPr>
            <a:lvl7pPr lvl="6" algn="l">
              <a:lnSpc>
                <a:spcPct val="100000"/>
              </a:lnSpc>
              <a:spcBef>
                <a:spcPts val="0"/>
              </a:spcBef>
              <a:spcAft>
                <a:spcPts val="0"/>
              </a:spcAft>
              <a:buSzPts val="2800"/>
              <a:buNone/>
              <a:defRPr sz="3500">
                <a:latin typeface="Arial"/>
                <a:ea typeface="Arial"/>
                <a:cs typeface="Arial"/>
                <a:sym typeface="Arial"/>
              </a:defRPr>
            </a:lvl7pPr>
            <a:lvl8pPr lvl="7" algn="l">
              <a:lnSpc>
                <a:spcPct val="100000"/>
              </a:lnSpc>
              <a:spcBef>
                <a:spcPts val="0"/>
              </a:spcBef>
              <a:spcAft>
                <a:spcPts val="0"/>
              </a:spcAft>
              <a:buSzPts val="2800"/>
              <a:buNone/>
              <a:defRPr sz="3500">
                <a:latin typeface="Arial"/>
                <a:ea typeface="Arial"/>
                <a:cs typeface="Arial"/>
                <a:sym typeface="Arial"/>
              </a:defRPr>
            </a:lvl8pPr>
            <a:lvl9pPr lvl="8" algn="l">
              <a:lnSpc>
                <a:spcPct val="100000"/>
              </a:lnSpc>
              <a:spcBef>
                <a:spcPts val="0"/>
              </a:spcBef>
              <a:spcAft>
                <a:spcPts val="0"/>
              </a:spcAft>
              <a:buSzPts val="2800"/>
              <a:buNone/>
              <a:defRPr sz="3500">
                <a:latin typeface="Arial"/>
                <a:ea typeface="Arial"/>
                <a:cs typeface="Arial"/>
                <a:sym typeface="Arial"/>
              </a:defRPr>
            </a:lvl9pPr>
          </a:lstStyle>
          <a:p/>
        </p:txBody>
      </p:sp>
      <p:sp>
        <p:nvSpPr>
          <p:cNvPr id="96" name="Google Shape;96;p67"/>
          <p:cNvSpPr txBox="1"/>
          <p:nvPr>
            <p:ph idx="2" type="subTitle"/>
          </p:nvPr>
        </p:nvSpPr>
        <p:spPr>
          <a:xfrm>
            <a:off x="422681" y="1138228"/>
            <a:ext cx="3313200" cy="512400"/>
          </a:xfrm>
          <a:prstGeom prst="rect">
            <a:avLst/>
          </a:prstGeom>
          <a:noFill/>
          <a:ln>
            <a:noFill/>
          </a:ln>
        </p:spPr>
        <p:txBody>
          <a:bodyPr anchorCtr="0" anchor="t" bIns="34275" lIns="34275" spcFirstLastPara="1" rIns="34275" wrap="square" tIns="34275">
            <a:spAutoFit/>
          </a:bodyPr>
          <a:lstStyle>
            <a:lvl1pPr lvl="0" algn="l">
              <a:lnSpc>
                <a:spcPct val="100000"/>
              </a:lnSpc>
              <a:spcBef>
                <a:spcPts val="0"/>
              </a:spcBef>
              <a:spcAft>
                <a:spcPts val="0"/>
              </a:spcAft>
              <a:buSzPts val="1800"/>
              <a:buNone/>
              <a:defRPr sz="1800">
                <a:solidFill>
                  <a:srgbClr val="75787B"/>
                </a:solidFill>
                <a:latin typeface="Roboto Mono"/>
                <a:ea typeface="Roboto Mono"/>
                <a:cs typeface="Roboto Mono"/>
                <a:sym typeface="Roboto Mono"/>
              </a:defRPr>
            </a:lvl1pPr>
            <a:lvl2pPr lvl="1" algn="l">
              <a:lnSpc>
                <a:spcPct val="100000"/>
              </a:lnSpc>
              <a:spcBef>
                <a:spcPts val="0"/>
              </a:spcBef>
              <a:spcAft>
                <a:spcPts val="0"/>
              </a:spcAft>
              <a:buSzPts val="1800"/>
              <a:buNone/>
              <a:defRPr>
                <a:latin typeface="Arial"/>
                <a:ea typeface="Arial"/>
                <a:cs typeface="Arial"/>
                <a:sym typeface="Arial"/>
              </a:defRPr>
            </a:lvl2pPr>
            <a:lvl3pPr lvl="2" algn="l">
              <a:lnSpc>
                <a:spcPct val="100000"/>
              </a:lnSpc>
              <a:spcBef>
                <a:spcPts val="0"/>
              </a:spcBef>
              <a:spcAft>
                <a:spcPts val="0"/>
              </a:spcAft>
              <a:buSzPts val="1400"/>
              <a:buNone/>
              <a:defRPr>
                <a:latin typeface="Arial"/>
                <a:ea typeface="Arial"/>
                <a:cs typeface="Arial"/>
                <a:sym typeface="Arial"/>
              </a:defRPr>
            </a:lvl3pPr>
            <a:lvl4pPr lvl="3" algn="l">
              <a:lnSpc>
                <a:spcPct val="100000"/>
              </a:lnSpc>
              <a:spcBef>
                <a:spcPts val="0"/>
              </a:spcBef>
              <a:spcAft>
                <a:spcPts val="0"/>
              </a:spcAft>
              <a:buSzPts val="1400"/>
              <a:buNone/>
              <a:defRPr>
                <a:latin typeface="Arial"/>
                <a:ea typeface="Arial"/>
                <a:cs typeface="Arial"/>
                <a:sym typeface="Arial"/>
              </a:defRPr>
            </a:lvl4pPr>
            <a:lvl5pPr lvl="4" algn="l">
              <a:lnSpc>
                <a:spcPct val="100000"/>
              </a:lnSpc>
              <a:spcBef>
                <a:spcPts val="0"/>
              </a:spcBef>
              <a:spcAft>
                <a:spcPts val="0"/>
              </a:spcAft>
              <a:buSzPts val="1100"/>
              <a:buNone/>
              <a:defRPr>
                <a:latin typeface="Arial"/>
                <a:ea typeface="Arial"/>
                <a:cs typeface="Arial"/>
                <a:sym typeface="Arial"/>
              </a:defRPr>
            </a:lvl5pPr>
            <a:lvl6pPr lvl="5" algn="l">
              <a:lnSpc>
                <a:spcPct val="100000"/>
              </a:lnSpc>
              <a:spcBef>
                <a:spcPts val="0"/>
              </a:spcBef>
              <a:spcAft>
                <a:spcPts val="0"/>
              </a:spcAft>
              <a:buSzPts val="1100"/>
              <a:buNone/>
              <a:defRPr>
                <a:latin typeface="Arial"/>
                <a:ea typeface="Arial"/>
                <a:cs typeface="Arial"/>
                <a:sym typeface="Arial"/>
              </a:defRPr>
            </a:lvl6pPr>
            <a:lvl7pPr lvl="6" algn="l">
              <a:lnSpc>
                <a:spcPct val="100000"/>
              </a:lnSpc>
              <a:spcBef>
                <a:spcPts val="0"/>
              </a:spcBef>
              <a:spcAft>
                <a:spcPts val="0"/>
              </a:spcAft>
              <a:buSzPts val="1100"/>
              <a:buNone/>
              <a:defRPr>
                <a:latin typeface="Arial"/>
                <a:ea typeface="Arial"/>
                <a:cs typeface="Arial"/>
                <a:sym typeface="Arial"/>
              </a:defRPr>
            </a:lvl7pPr>
            <a:lvl8pPr lvl="7" algn="l">
              <a:lnSpc>
                <a:spcPct val="100000"/>
              </a:lnSpc>
              <a:spcBef>
                <a:spcPts val="0"/>
              </a:spcBef>
              <a:spcAft>
                <a:spcPts val="0"/>
              </a:spcAft>
              <a:buSzPts val="1100"/>
              <a:buNone/>
              <a:defRPr>
                <a:latin typeface="Arial"/>
                <a:ea typeface="Arial"/>
                <a:cs typeface="Arial"/>
                <a:sym typeface="Arial"/>
              </a:defRPr>
            </a:lvl8pPr>
            <a:lvl9pPr lvl="8" algn="l">
              <a:lnSpc>
                <a:spcPct val="100000"/>
              </a:lnSpc>
              <a:spcBef>
                <a:spcPts val="0"/>
              </a:spcBef>
              <a:spcAft>
                <a:spcPts val="0"/>
              </a:spcAft>
              <a:buSzPts val="1100"/>
              <a:buNone/>
              <a:defRPr>
                <a:latin typeface="Arial"/>
                <a:ea typeface="Arial"/>
                <a:cs typeface="Arial"/>
                <a:sym typeface="Arial"/>
              </a:defRPr>
            </a:lvl9pPr>
          </a:lstStyle>
          <a:p/>
        </p:txBody>
      </p:sp>
      <p:sp>
        <p:nvSpPr>
          <p:cNvPr id="97" name="Google Shape;97;p67"/>
          <p:cNvSpPr/>
          <p:nvPr/>
        </p:nvSpPr>
        <p:spPr>
          <a:xfrm>
            <a:off x="4598616" y="4556"/>
            <a:ext cx="4545300" cy="5143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 Blue" showMasterSp="0">
  <p:cSld name="Title, Subtitle, &amp; Bullets_3">
    <p:bg>
      <p:bgPr>
        <a:blipFill>
          <a:blip r:embed="rId2">
            <a:alphaModFix/>
          </a:blip>
          <a:stretch>
            <a:fillRect/>
          </a:stretch>
        </a:blipFill>
      </p:bgPr>
    </p:bg>
    <p:spTree>
      <p:nvGrpSpPr>
        <p:cNvPr id="98" name="Shape 98"/>
        <p:cNvGrpSpPr/>
        <p:nvPr/>
      </p:nvGrpSpPr>
      <p:grpSpPr>
        <a:xfrm>
          <a:off x="0" y="0"/>
          <a:ext cx="0" cy="0"/>
          <a:chOff x="0" y="0"/>
          <a:chExt cx="0" cy="0"/>
        </a:xfrm>
      </p:grpSpPr>
      <p:sp>
        <p:nvSpPr>
          <p:cNvPr id="99" name="Google Shape;99;p68"/>
          <p:cNvSpPr txBox="1"/>
          <p:nvPr/>
        </p:nvSpPr>
        <p:spPr>
          <a:xfrm>
            <a:off x="912983" y="1893330"/>
            <a:ext cx="6788100" cy="1034700"/>
          </a:xfrm>
          <a:prstGeom prst="rect">
            <a:avLst/>
          </a:prstGeom>
          <a:noFill/>
          <a:ln>
            <a:noFill/>
          </a:ln>
        </p:spPr>
        <p:txBody>
          <a:bodyPr anchorCtr="0" anchor="t" bIns="34275" lIns="34275" spcFirstLastPara="1" rIns="34275" wrap="square" tIns="34275">
            <a:noAutofit/>
          </a:bodyPr>
          <a:lstStyle/>
          <a:p>
            <a:pPr indent="-88900" lvl="0" marL="241300" marR="0" rtl="0" algn="l">
              <a:lnSpc>
                <a:spcPct val="100000"/>
              </a:lnSpc>
              <a:spcBef>
                <a:spcPts val="2200"/>
              </a:spcBef>
              <a:spcAft>
                <a:spcPts val="0"/>
              </a:spcAft>
              <a:buClr>
                <a:srgbClr val="000000"/>
              </a:buClr>
              <a:buSzPts val="2000"/>
              <a:buFont typeface="Arial"/>
              <a:buNone/>
            </a:pPr>
            <a:r>
              <a:t/>
            </a:r>
            <a:endParaRPr b="0" i="0" sz="2000" u="none" cap="none" strike="noStrike">
              <a:solidFill>
                <a:srgbClr val="000000"/>
              </a:solidFill>
              <a:latin typeface="Helvetica Neue"/>
              <a:ea typeface="Helvetica Neue"/>
              <a:cs typeface="Helvetica Neue"/>
              <a:sym typeface="Helvetica Neue"/>
            </a:endParaRPr>
          </a:p>
        </p:txBody>
      </p:sp>
      <p:sp>
        <p:nvSpPr>
          <p:cNvPr id="100" name="Google Shape;100;p68"/>
          <p:cNvSpPr txBox="1"/>
          <p:nvPr>
            <p:ph type="title"/>
          </p:nvPr>
        </p:nvSpPr>
        <p:spPr>
          <a:xfrm>
            <a:off x="854513" y="1178831"/>
            <a:ext cx="5453400" cy="752100"/>
          </a:xfrm>
          <a:prstGeom prst="rect">
            <a:avLst/>
          </a:prstGeom>
          <a:noFill/>
          <a:ln>
            <a:noFill/>
          </a:ln>
        </p:spPr>
        <p:txBody>
          <a:bodyPr anchorCtr="0" anchor="t" bIns="91425" lIns="91425" spcFirstLastPara="1" rIns="91425" wrap="square" tIns="91425">
            <a:spAutoFit/>
          </a:bodyPr>
          <a:lstStyle>
            <a:lvl1pPr lvl="0" algn="l">
              <a:lnSpc>
                <a:spcPct val="100000"/>
              </a:lnSpc>
              <a:spcBef>
                <a:spcPts val="0"/>
              </a:spcBef>
              <a:spcAft>
                <a:spcPts val="0"/>
              </a:spcAft>
              <a:buSzPts val="2800"/>
              <a:buNone/>
              <a:defRPr sz="3500">
                <a:solidFill>
                  <a:schemeClr val="dk1"/>
                </a:solidFill>
                <a:latin typeface="Arial"/>
                <a:ea typeface="Arial"/>
                <a:cs typeface="Arial"/>
                <a:sym typeface="Arial"/>
              </a:defRPr>
            </a:lvl1pPr>
            <a:lvl2pPr lvl="1" algn="l">
              <a:lnSpc>
                <a:spcPct val="100000"/>
              </a:lnSpc>
              <a:spcBef>
                <a:spcPts val="0"/>
              </a:spcBef>
              <a:spcAft>
                <a:spcPts val="0"/>
              </a:spcAft>
              <a:buSzPts val="2800"/>
              <a:buNone/>
              <a:defRPr sz="3500">
                <a:latin typeface="Arial"/>
                <a:ea typeface="Arial"/>
                <a:cs typeface="Arial"/>
                <a:sym typeface="Arial"/>
              </a:defRPr>
            </a:lvl2pPr>
            <a:lvl3pPr lvl="2" algn="l">
              <a:lnSpc>
                <a:spcPct val="100000"/>
              </a:lnSpc>
              <a:spcBef>
                <a:spcPts val="0"/>
              </a:spcBef>
              <a:spcAft>
                <a:spcPts val="0"/>
              </a:spcAft>
              <a:buSzPts val="2800"/>
              <a:buNone/>
              <a:defRPr sz="3500">
                <a:latin typeface="Arial"/>
                <a:ea typeface="Arial"/>
                <a:cs typeface="Arial"/>
                <a:sym typeface="Arial"/>
              </a:defRPr>
            </a:lvl3pPr>
            <a:lvl4pPr lvl="3" algn="l">
              <a:lnSpc>
                <a:spcPct val="100000"/>
              </a:lnSpc>
              <a:spcBef>
                <a:spcPts val="0"/>
              </a:spcBef>
              <a:spcAft>
                <a:spcPts val="0"/>
              </a:spcAft>
              <a:buSzPts val="2800"/>
              <a:buNone/>
              <a:defRPr sz="3500">
                <a:latin typeface="Arial"/>
                <a:ea typeface="Arial"/>
                <a:cs typeface="Arial"/>
                <a:sym typeface="Arial"/>
              </a:defRPr>
            </a:lvl4pPr>
            <a:lvl5pPr lvl="4" algn="l">
              <a:lnSpc>
                <a:spcPct val="100000"/>
              </a:lnSpc>
              <a:spcBef>
                <a:spcPts val="0"/>
              </a:spcBef>
              <a:spcAft>
                <a:spcPts val="0"/>
              </a:spcAft>
              <a:buSzPts val="2800"/>
              <a:buNone/>
              <a:defRPr sz="3500">
                <a:latin typeface="Arial"/>
                <a:ea typeface="Arial"/>
                <a:cs typeface="Arial"/>
                <a:sym typeface="Arial"/>
              </a:defRPr>
            </a:lvl5pPr>
            <a:lvl6pPr lvl="5" algn="l">
              <a:lnSpc>
                <a:spcPct val="100000"/>
              </a:lnSpc>
              <a:spcBef>
                <a:spcPts val="0"/>
              </a:spcBef>
              <a:spcAft>
                <a:spcPts val="0"/>
              </a:spcAft>
              <a:buSzPts val="2800"/>
              <a:buNone/>
              <a:defRPr sz="3500">
                <a:latin typeface="Arial"/>
                <a:ea typeface="Arial"/>
                <a:cs typeface="Arial"/>
                <a:sym typeface="Arial"/>
              </a:defRPr>
            </a:lvl6pPr>
            <a:lvl7pPr lvl="6" algn="l">
              <a:lnSpc>
                <a:spcPct val="100000"/>
              </a:lnSpc>
              <a:spcBef>
                <a:spcPts val="0"/>
              </a:spcBef>
              <a:spcAft>
                <a:spcPts val="0"/>
              </a:spcAft>
              <a:buSzPts val="2800"/>
              <a:buNone/>
              <a:defRPr sz="3500">
                <a:latin typeface="Arial"/>
                <a:ea typeface="Arial"/>
                <a:cs typeface="Arial"/>
                <a:sym typeface="Arial"/>
              </a:defRPr>
            </a:lvl7pPr>
            <a:lvl8pPr lvl="7" algn="l">
              <a:lnSpc>
                <a:spcPct val="100000"/>
              </a:lnSpc>
              <a:spcBef>
                <a:spcPts val="0"/>
              </a:spcBef>
              <a:spcAft>
                <a:spcPts val="0"/>
              </a:spcAft>
              <a:buSzPts val="2800"/>
              <a:buNone/>
              <a:defRPr sz="3500">
                <a:latin typeface="Arial"/>
                <a:ea typeface="Arial"/>
                <a:cs typeface="Arial"/>
                <a:sym typeface="Arial"/>
              </a:defRPr>
            </a:lvl8pPr>
            <a:lvl9pPr lvl="8" algn="l">
              <a:lnSpc>
                <a:spcPct val="100000"/>
              </a:lnSpc>
              <a:spcBef>
                <a:spcPts val="0"/>
              </a:spcBef>
              <a:spcAft>
                <a:spcPts val="0"/>
              </a:spcAft>
              <a:buSzPts val="2800"/>
              <a:buNone/>
              <a:defRPr sz="3500">
                <a:latin typeface="Arial"/>
                <a:ea typeface="Arial"/>
                <a:cs typeface="Arial"/>
                <a:sym typeface="Arial"/>
              </a:defRPr>
            </a:lvl9pPr>
          </a:lstStyle>
          <a:p/>
        </p:txBody>
      </p:sp>
      <p:sp>
        <p:nvSpPr>
          <p:cNvPr id="101" name="Google Shape;101;p68"/>
          <p:cNvSpPr txBox="1"/>
          <p:nvPr>
            <p:ph idx="1" type="subTitle"/>
          </p:nvPr>
        </p:nvSpPr>
        <p:spPr>
          <a:xfrm>
            <a:off x="929091" y="1833263"/>
            <a:ext cx="6398100" cy="752100"/>
          </a:xfrm>
          <a:prstGeom prst="rect">
            <a:avLst/>
          </a:prstGeom>
          <a:noFill/>
          <a:ln>
            <a:noFill/>
          </a:ln>
        </p:spPr>
        <p:txBody>
          <a:bodyPr anchorCtr="0" anchor="t" bIns="34275" lIns="34275" spcFirstLastPara="1" rIns="34275" wrap="square" tIns="34275">
            <a:spAutoFit/>
          </a:bodyPr>
          <a:lstStyle>
            <a:lvl1pPr lvl="0" algn="l">
              <a:lnSpc>
                <a:spcPct val="100000"/>
              </a:lnSpc>
              <a:spcBef>
                <a:spcPts val="0"/>
              </a:spcBef>
              <a:spcAft>
                <a:spcPts val="0"/>
              </a:spcAft>
              <a:buSzPts val="1800"/>
              <a:buNone/>
              <a:defRPr sz="1800">
                <a:solidFill>
                  <a:srgbClr val="1A73E8"/>
                </a:solidFill>
                <a:latin typeface="Roboto Mono"/>
                <a:ea typeface="Roboto Mono"/>
                <a:cs typeface="Roboto Mono"/>
                <a:sym typeface="Roboto Mono"/>
              </a:defRPr>
            </a:lvl1pPr>
            <a:lvl2pPr lvl="1" algn="l">
              <a:lnSpc>
                <a:spcPct val="100000"/>
              </a:lnSpc>
              <a:spcBef>
                <a:spcPts val="0"/>
              </a:spcBef>
              <a:spcAft>
                <a:spcPts val="0"/>
              </a:spcAft>
              <a:buSzPts val="1800"/>
              <a:buNone/>
              <a:defRPr>
                <a:latin typeface="Arial"/>
                <a:ea typeface="Arial"/>
                <a:cs typeface="Arial"/>
                <a:sym typeface="Arial"/>
              </a:defRPr>
            </a:lvl2pPr>
            <a:lvl3pPr lvl="2" algn="l">
              <a:lnSpc>
                <a:spcPct val="100000"/>
              </a:lnSpc>
              <a:spcBef>
                <a:spcPts val="0"/>
              </a:spcBef>
              <a:spcAft>
                <a:spcPts val="0"/>
              </a:spcAft>
              <a:buSzPts val="1400"/>
              <a:buNone/>
              <a:defRPr>
                <a:latin typeface="Arial"/>
                <a:ea typeface="Arial"/>
                <a:cs typeface="Arial"/>
                <a:sym typeface="Arial"/>
              </a:defRPr>
            </a:lvl3pPr>
            <a:lvl4pPr lvl="3" algn="l">
              <a:lnSpc>
                <a:spcPct val="100000"/>
              </a:lnSpc>
              <a:spcBef>
                <a:spcPts val="0"/>
              </a:spcBef>
              <a:spcAft>
                <a:spcPts val="0"/>
              </a:spcAft>
              <a:buSzPts val="1400"/>
              <a:buNone/>
              <a:defRPr>
                <a:latin typeface="Arial"/>
                <a:ea typeface="Arial"/>
                <a:cs typeface="Arial"/>
                <a:sym typeface="Arial"/>
              </a:defRPr>
            </a:lvl4pPr>
            <a:lvl5pPr lvl="4" algn="l">
              <a:lnSpc>
                <a:spcPct val="100000"/>
              </a:lnSpc>
              <a:spcBef>
                <a:spcPts val="0"/>
              </a:spcBef>
              <a:spcAft>
                <a:spcPts val="0"/>
              </a:spcAft>
              <a:buSzPts val="1100"/>
              <a:buNone/>
              <a:defRPr>
                <a:latin typeface="Arial"/>
                <a:ea typeface="Arial"/>
                <a:cs typeface="Arial"/>
                <a:sym typeface="Arial"/>
              </a:defRPr>
            </a:lvl5pPr>
            <a:lvl6pPr lvl="5" algn="l">
              <a:lnSpc>
                <a:spcPct val="100000"/>
              </a:lnSpc>
              <a:spcBef>
                <a:spcPts val="0"/>
              </a:spcBef>
              <a:spcAft>
                <a:spcPts val="0"/>
              </a:spcAft>
              <a:buSzPts val="1100"/>
              <a:buNone/>
              <a:defRPr>
                <a:latin typeface="Arial"/>
                <a:ea typeface="Arial"/>
                <a:cs typeface="Arial"/>
                <a:sym typeface="Arial"/>
              </a:defRPr>
            </a:lvl6pPr>
            <a:lvl7pPr lvl="6" algn="l">
              <a:lnSpc>
                <a:spcPct val="100000"/>
              </a:lnSpc>
              <a:spcBef>
                <a:spcPts val="0"/>
              </a:spcBef>
              <a:spcAft>
                <a:spcPts val="0"/>
              </a:spcAft>
              <a:buSzPts val="1100"/>
              <a:buNone/>
              <a:defRPr>
                <a:latin typeface="Arial"/>
                <a:ea typeface="Arial"/>
                <a:cs typeface="Arial"/>
                <a:sym typeface="Arial"/>
              </a:defRPr>
            </a:lvl7pPr>
            <a:lvl8pPr lvl="7" algn="l">
              <a:lnSpc>
                <a:spcPct val="100000"/>
              </a:lnSpc>
              <a:spcBef>
                <a:spcPts val="0"/>
              </a:spcBef>
              <a:spcAft>
                <a:spcPts val="0"/>
              </a:spcAft>
              <a:buSzPts val="1100"/>
              <a:buNone/>
              <a:defRPr>
                <a:latin typeface="Arial"/>
                <a:ea typeface="Arial"/>
                <a:cs typeface="Arial"/>
                <a:sym typeface="Arial"/>
              </a:defRPr>
            </a:lvl8pPr>
            <a:lvl9pPr lvl="8" algn="l">
              <a:lnSpc>
                <a:spcPct val="100000"/>
              </a:lnSpc>
              <a:spcBef>
                <a:spcPts val="0"/>
              </a:spcBef>
              <a:spcAft>
                <a:spcPts val="0"/>
              </a:spcAft>
              <a:buSzPts val="1100"/>
              <a:buNone/>
              <a:defRPr>
                <a:latin typeface="Arial"/>
                <a:ea typeface="Arial"/>
                <a:cs typeface="Arial"/>
                <a:sym typeface="Arial"/>
              </a:defRPr>
            </a:lvl9pPr>
          </a:lstStyle>
          <a:p/>
        </p:txBody>
      </p:sp>
      <p:sp>
        <p:nvSpPr>
          <p:cNvPr id="102" name="Google Shape;102;p68"/>
          <p:cNvSpPr txBox="1"/>
          <p:nvPr>
            <p:ph idx="2" type="body"/>
          </p:nvPr>
        </p:nvSpPr>
        <p:spPr>
          <a:xfrm>
            <a:off x="929091" y="2288466"/>
            <a:ext cx="5941200" cy="2402700"/>
          </a:xfrm>
          <a:prstGeom prst="rect">
            <a:avLst/>
          </a:prstGeom>
          <a:noFill/>
          <a:ln>
            <a:noFill/>
          </a:ln>
        </p:spPr>
        <p:txBody>
          <a:bodyPr anchorCtr="0" anchor="t" bIns="34275" lIns="34275" spcFirstLastPara="1" rIns="34275" wrap="square" tIns="34275">
            <a:spAutoFit/>
          </a:bodyPr>
          <a:lstStyle>
            <a:lvl1pPr indent="-342900" lvl="0" marL="457200" algn="l">
              <a:lnSpc>
                <a:spcPct val="100000"/>
              </a:lnSpc>
              <a:spcBef>
                <a:spcPts val="0"/>
              </a:spcBef>
              <a:spcAft>
                <a:spcPts val="0"/>
              </a:spcAft>
              <a:buSzPts val="1800"/>
              <a:buFont typeface="Open Sans Light"/>
              <a:buChar char="●"/>
              <a:defRPr sz="1800">
                <a:latin typeface="Open Sans Light"/>
                <a:ea typeface="Open Sans Light"/>
                <a:cs typeface="Open Sans Light"/>
                <a:sym typeface="Open Sans Light"/>
              </a:defRPr>
            </a:lvl1pPr>
            <a:lvl2pPr indent="-342900" lvl="1" marL="914400" algn="l">
              <a:lnSpc>
                <a:spcPct val="100000"/>
              </a:lnSpc>
              <a:spcBef>
                <a:spcPts val="0"/>
              </a:spcBef>
              <a:spcAft>
                <a:spcPts val="0"/>
              </a:spcAft>
              <a:buSzPts val="1800"/>
              <a:buFont typeface="Open Sans Light"/>
              <a:buChar char="○"/>
              <a:defRPr sz="1800">
                <a:latin typeface="Open Sans Light"/>
                <a:ea typeface="Open Sans Light"/>
                <a:cs typeface="Open Sans Light"/>
                <a:sym typeface="Open Sans Light"/>
              </a:defRPr>
            </a:lvl2pPr>
            <a:lvl3pPr indent="-317500" lvl="2" marL="1371600" algn="l">
              <a:lnSpc>
                <a:spcPct val="100000"/>
              </a:lnSpc>
              <a:spcBef>
                <a:spcPts val="0"/>
              </a:spcBef>
              <a:spcAft>
                <a:spcPts val="0"/>
              </a:spcAft>
              <a:buSzPts val="1400"/>
              <a:buFont typeface="Open Sans Light"/>
              <a:buChar char="■"/>
              <a:defRPr sz="1400">
                <a:latin typeface="Open Sans Light"/>
                <a:ea typeface="Open Sans Light"/>
                <a:cs typeface="Open Sans Light"/>
                <a:sym typeface="Open Sans Light"/>
              </a:defRPr>
            </a:lvl3pPr>
            <a:lvl4pPr indent="-317500" lvl="3" marL="1828800" algn="l">
              <a:lnSpc>
                <a:spcPct val="100000"/>
              </a:lnSpc>
              <a:spcBef>
                <a:spcPts val="0"/>
              </a:spcBef>
              <a:spcAft>
                <a:spcPts val="0"/>
              </a:spcAft>
              <a:buSzPts val="1400"/>
              <a:buFont typeface="Open Sans Light"/>
              <a:buChar char="●"/>
              <a:defRPr sz="1400">
                <a:latin typeface="Open Sans Light"/>
                <a:ea typeface="Open Sans Light"/>
                <a:cs typeface="Open Sans Light"/>
                <a:sym typeface="Open Sans Light"/>
              </a:defRPr>
            </a:lvl4pPr>
            <a:lvl5pPr indent="-298450" lvl="4" marL="2286000" algn="l">
              <a:lnSpc>
                <a:spcPct val="100000"/>
              </a:lnSpc>
              <a:spcBef>
                <a:spcPts val="0"/>
              </a:spcBef>
              <a:spcAft>
                <a:spcPts val="0"/>
              </a:spcAft>
              <a:buSzPts val="1100"/>
              <a:buFont typeface="Open Sans Light"/>
              <a:buChar char="○"/>
              <a:defRPr sz="1100">
                <a:latin typeface="Open Sans Light"/>
                <a:ea typeface="Open Sans Light"/>
                <a:cs typeface="Open Sans Light"/>
                <a:sym typeface="Open Sans Light"/>
              </a:defRPr>
            </a:lvl5pPr>
            <a:lvl6pPr indent="-298450" lvl="5" marL="2743200" algn="l">
              <a:lnSpc>
                <a:spcPct val="100000"/>
              </a:lnSpc>
              <a:spcBef>
                <a:spcPts val="0"/>
              </a:spcBef>
              <a:spcAft>
                <a:spcPts val="0"/>
              </a:spcAft>
              <a:buSzPts val="1100"/>
              <a:buFont typeface="Open Sans Light"/>
              <a:buChar char="■"/>
              <a:defRPr sz="1100">
                <a:latin typeface="Open Sans Light"/>
                <a:ea typeface="Open Sans Light"/>
                <a:cs typeface="Open Sans Light"/>
                <a:sym typeface="Open Sans Light"/>
              </a:defRPr>
            </a:lvl6pPr>
            <a:lvl7pPr indent="-298450" lvl="6" marL="3200400" algn="l">
              <a:lnSpc>
                <a:spcPct val="100000"/>
              </a:lnSpc>
              <a:spcBef>
                <a:spcPts val="0"/>
              </a:spcBef>
              <a:spcAft>
                <a:spcPts val="0"/>
              </a:spcAft>
              <a:buSzPts val="1100"/>
              <a:buFont typeface="Open Sans Light"/>
              <a:buChar char="●"/>
              <a:defRPr sz="1100">
                <a:latin typeface="Open Sans Light"/>
                <a:ea typeface="Open Sans Light"/>
                <a:cs typeface="Open Sans Light"/>
                <a:sym typeface="Open Sans Light"/>
              </a:defRPr>
            </a:lvl7pPr>
            <a:lvl8pPr indent="-298450" lvl="7" marL="3657600" algn="l">
              <a:lnSpc>
                <a:spcPct val="100000"/>
              </a:lnSpc>
              <a:spcBef>
                <a:spcPts val="0"/>
              </a:spcBef>
              <a:spcAft>
                <a:spcPts val="0"/>
              </a:spcAft>
              <a:buSzPts val="1100"/>
              <a:buFont typeface="Open Sans Light"/>
              <a:buChar char="○"/>
              <a:defRPr sz="1100">
                <a:latin typeface="Open Sans Light"/>
                <a:ea typeface="Open Sans Light"/>
                <a:cs typeface="Open Sans Light"/>
                <a:sym typeface="Open Sans Light"/>
              </a:defRPr>
            </a:lvl8pPr>
            <a:lvl9pPr indent="-298450" lvl="8" marL="4114800" algn="l">
              <a:lnSpc>
                <a:spcPct val="100000"/>
              </a:lnSpc>
              <a:spcBef>
                <a:spcPts val="0"/>
              </a:spcBef>
              <a:spcAft>
                <a:spcPts val="0"/>
              </a:spcAft>
              <a:buSzPts val="1100"/>
              <a:buFont typeface="Open Sans Light"/>
              <a:buChar char="■"/>
              <a:defRPr sz="1100">
                <a:latin typeface="Open Sans Light"/>
                <a:ea typeface="Open Sans Light"/>
                <a:cs typeface="Open Sans Light"/>
                <a:sym typeface="Open Sans Light"/>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 Green" showMasterSp="0">
  <p:cSld name="Title, Subtitle, &amp; Bullets_2">
    <p:bg>
      <p:bgPr>
        <a:blipFill>
          <a:blip r:embed="rId2">
            <a:alphaModFix/>
          </a:blip>
          <a:stretch>
            <a:fillRect/>
          </a:stretch>
        </a:blipFill>
      </p:bgPr>
    </p:bg>
    <p:spTree>
      <p:nvGrpSpPr>
        <p:cNvPr id="103" name="Shape 103"/>
        <p:cNvGrpSpPr/>
        <p:nvPr/>
      </p:nvGrpSpPr>
      <p:grpSpPr>
        <a:xfrm>
          <a:off x="0" y="0"/>
          <a:ext cx="0" cy="0"/>
          <a:chOff x="0" y="0"/>
          <a:chExt cx="0" cy="0"/>
        </a:xfrm>
      </p:grpSpPr>
      <p:sp>
        <p:nvSpPr>
          <p:cNvPr id="104" name="Google Shape;104;p69"/>
          <p:cNvSpPr txBox="1"/>
          <p:nvPr/>
        </p:nvSpPr>
        <p:spPr>
          <a:xfrm>
            <a:off x="912983" y="1893330"/>
            <a:ext cx="6788100" cy="1034700"/>
          </a:xfrm>
          <a:prstGeom prst="rect">
            <a:avLst/>
          </a:prstGeom>
          <a:noFill/>
          <a:ln>
            <a:noFill/>
          </a:ln>
        </p:spPr>
        <p:txBody>
          <a:bodyPr anchorCtr="0" anchor="t" bIns="34275" lIns="34275" spcFirstLastPara="1" rIns="34275" wrap="square" tIns="34275">
            <a:noAutofit/>
          </a:bodyPr>
          <a:lstStyle/>
          <a:p>
            <a:pPr indent="-88900" lvl="0" marL="241300" marR="0" rtl="0" algn="l">
              <a:lnSpc>
                <a:spcPct val="100000"/>
              </a:lnSpc>
              <a:spcBef>
                <a:spcPts val="2200"/>
              </a:spcBef>
              <a:spcAft>
                <a:spcPts val="0"/>
              </a:spcAft>
              <a:buClr>
                <a:srgbClr val="000000"/>
              </a:buClr>
              <a:buSzPts val="2000"/>
              <a:buFont typeface="Arial"/>
              <a:buNone/>
            </a:pPr>
            <a:r>
              <a:t/>
            </a:r>
            <a:endParaRPr b="0" i="0" sz="2000" u="none" cap="none" strike="noStrike">
              <a:solidFill>
                <a:srgbClr val="000000"/>
              </a:solidFill>
              <a:latin typeface="Helvetica Neue"/>
              <a:ea typeface="Helvetica Neue"/>
              <a:cs typeface="Helvetica Neue"/>
              <a:sym typeface="Helvetica Neue"/>
            </a:endParaRPr>
          </a:p>
        </p:txBody>
      </p:sp>
      <p:sp>
        <p:nvSpPr>
          <p:cNvPr id="105" name="Google Shape;105;p69"/>
          <p:cNvSpPr txBox="1"/>
          <p:nvPr>
            <p:ph idx="1" type="body"/>
          </p:nvPr>
        </p:nvSpPr>
        <p:spPr>
          <a:xfrm>
            <a:off x="929091" y="2288466"/>
            <a:ext cx="5941200" cy="2402700"/>
          </a:xfrm>
          <a:prstGeom prst="rect">
            <a:avLst/>
          </a:prstGeom>
          <a:noFill/>
          <a:ln>
            <a:noFill/>
          </a:ln>
        </p:spPr>
        <p:txBody>
          <a:bodyPr anchorCtr="0" anchor="t" bIns="34275" lIns="34275" spcFirstLastPara="1" rIns="34275" wrap="square" tIns="34275">
            <a:spAutoFit/>
          </a:bodyPr>
          <a:lstStyle>
            <a:lvl1pPr indent="-342900" lvl="0" marL="457200" algn="l">
              <a:lnSpc>
                <a:spcPct val="100000"/>
              </a:lnSpc>
              <a:spcBef>
                <a:spcPts val="0"/>
              </a:spcBef>
              <a:spcAft>
                <a:spcPts val="0"/>
              </a:spcAft>
              <a:buSzPts val="1800"/>
              <a:buFont typeface="Open Sans Light"/>
              <a:buChar char="●"/>
              <a:defRPr sz="1800">
                <a:latin typeface="Open Sans Light"/>
                <a:ea typeface="Open Sans Light"/>
                <a:cs typeface="Open Sans Light"/>
                <a:sym typeface="Open Sans Light"/>
              </a:defRPr>
            </a:lvl1pPr>
            <a:lvl2pPr indent="-342900" lvl="1" marL="914400" algn="l">
              <a:lnSpc>
                <a:spcPct val="100000"/>
              </a:lnSpc>
              <a:spcBef>
                <a:spcPts val="0"/>
              </a:spcBef>
              <a:spcAft>
                <a:spcPts val="0"/>
              </a:spcAft>
              <a:buSzPts val="1800"/>
              <a:buFont typeface="Open Sans Light"/>
              <a:buChar char="○"/>
              <a:defRPr sz="1800">
                <a:latin typeface="Open Sans Light"/>
                <a:ea typeface="Open Sans Light"/>
                <a:cs typeface="Open Sans Light"/>
                <a:sym typeface="Open Sans Light"/>
              </a:defRPr>
            </a:lvl2pPr>
            <a:lvl3pPr indent="-317500" lvl="2" marL="1371600" algn="l">
              <a:lnSpc>
                <a:spcPct val="100000"/>
              </a:lnSpc>
              <a:spcBef>
                <a:spcPts val="0"/>
              </a:spcBef>
              <a:spcAft>
                <a:spcPts val="0"/>
              </a:spcAft>
              <a:buSzPts val="1400"/>
              <a:buFont typeface="Open Sans Light"/>
              <a:buChar char="■"/>
              <a:defRPr sz="1400">
                <a:latin typeface="Open Sans Light"/>
                <a:ea typeface="Open Sans Light"/>
                <a:cs typeface="Open Sans Light"/>
                <a:sym typeface="Open Sans Light"/>
              </a:defRPr>
            </a:lvl3pPr>
            <a:lvl4pPr indent="-317500" lvl="3" marL="1828800" algn="l">
              <a:lnSpc>
                <a:spcPct val="100000"/>
              </a:lnSpc>
              <a:spcBef>
                <a:spcPts val="0"/>
              </a:spcBef>
              <a:spcAft>
                <a:spcPts val="0"/>
              </a:spcAft>
              <a:buSzPts val="1400"/>
              <a:buFont typeface="Open Sans Light"/>
              <a:buChar char="●"/>
              <a:defRPr sz="1400">
                <a:latin typeface="Open Sans Light"/>
                <a:ea typeface="Open Sans Light"/>
                <a:cs typeface="Open Sans Light"/>
                <a:sym typeface="Open Sans Light"/>
              </a:defRPr>
            </a:lvl4pPr>
            <a:lvl5pPr indent="-298450" lvl="4" marL="2286000" algn="l">
              <a:lnSpc>
                <a:spcPct val="100000"/>
              </a:lnSpc>
              <a:spcBef>
                <a:spcPts val="0"/>
              </a:spcBef>
              <a:spcAft>
                <a:spcPts val="0"/>
              </a:spcAft>
              <a:buSzPts val="1100"/>
              <a:buFont typeface="Open Sans Light"/>
              <a:buChar char="○"/>
              <a:defRPr sz="1100">
                <a:latin typeface="Open Sans Light"/>
                <a:ea typeface="Open Sans Light"/>
                <a:cs typeface="Open Sans Light"/>
                <a:sym typeface="Open Sans Light"/>
              </a:defRPr>
            </a:lvl5pPr>
            <a:lvl6pPr indent="-298450" lvl="5" marL="2743200" algn="l">
              <a:lnSpc>
                <a:spcPct val="100000"/>
              </a:lnSpc>
              <a:spcBef>
                <a:spcPts val="0"/>
              </a:spcBef>
              <a:spcAft>
                <a:spcPts val="0"/>
              </a:spcAft>
              <a:buSzPts val="1100"/>
              <a:buFont typeface="Open Sans Light"/>
              <a:buChar char="■"/>
              <a:defRPr sz="1100">
                <a:latin typeface="Open Sans Light"/>
                <a:ea typeface="Open Sans Light"/>
                <a:cs typeface="Open Sans Light"/>
                <a:sym typeface="Open Sans Light"/>
              </a:defRPr>
            </a:lvl6pPr>
            <a:lvl7pPr indent="-298450" lvl="6" marL="3200400" algn="l">
              <a:lnSpc>
                <a:spcPct val="100000"/>
              </a:lnSpc>
              <a:spcBef>
                <a:spcPts val="0"/>
              </a:spcBef>
              <a:spcAft>
                <a:spcPts val="0"/>
              </a:spcAft>
              <a:buSzPts val="1100"/>
              <a:buFont typeface="Open Sans Light"/>
              <a:buChar char="●"/>
              <a:defRPr sz="1100">
                <a:latin typeface="Open Sans Light"/>
                <a:ea typeface="Open Sans Light"/>
                <a:cs typeface="Open Sans Light"/>
                <a:sym typeface="Open Sans Light"/>
              </a:defRPr>
            </a:lvl7pPr>
            <a:lvl8pPr indent="-298450" lvl="7" marL="3657600" algn="l">
              <a:lnSpc>
                <a:spcPct val="100000"/>
              </a:lnSpc>
              <a:spcBef>
                <a:spcPts val="0"/>
              </a:spcBef>
              <a:spcAft>
                <a:spcPts val="0"/>
              </a:spcAft>
              <a:buSzPts val="1100"/>
              <a:buFont typeface="Open Sans Light"/>
              <a:buChar char="○"/>
              <a:defRPr sz="1100">
                <a:latin typeface="Open Sans Light"/>
                <a:ea typeface="Open Sans Light"/>
                <a:cs typeface="Open Sans Light"/>
                <a:sym typeface="Open Sans Light"/>
              </a:defRPr>
            </a:lvl8pPr>
            <a:lvl9pPr indent="-298450" lvl="8" marL="4114800" algn="l">
              <a:lnSpc>
                <a:spcPct val="100000"/>
              </a:lnSpc>
              <a:spcBef>
                <a:spcPts val="0"/>
              </a:spcBef>
              <a:spcAft>
                <a:spcPts val="0"/>
              </a:spcAft>
              <a:buSzPts val="1100"/>
              <a:buFont typeface="Open Sans Light"/>
              <a:buChar char="■"/>
              <a:defRPr sz="1100">
                <a:latin typeface="Open Sans Light"/>
                <a:ea typeface="Open Sans Light"/>
                <a:cs typeface="Open Sans Light"/>
                <a:sym typeface="Open Sans Light"/>
              </a:defRPr>
            </a:lvl9pPr>
          </a:lstStyle>
          <a:p/>
        </p:txBody>
      </p:sp>
      <p:sp>
        <p:nvSpPr>
          <p:cNvPr id="106" name="Google Shape;106;p69"/>
          <p:cNvSpPr txBox="1"/>
          <p:nvPr>
            <p:ph type="title"/>
          </p:nvPr>
        </p:nvSpPr>
        <p:spPr>
          <a:xfrm>
            <a:off x="854513" y="1178831"/>
            <a:ext cx="5453400" cy="752100"/>
          </a:xfrm>
          <a:prstGeom prst="rect">
            <a:avLst/>
          </a:prstGeom>
          <a:noFill/>
          <a:ln>
            <a:noFill/>
          </a:ln>
        </p:spPr>
        <p:txBody>
          <a:bodyPr anchorCtr="0" anchor="t" bIns="91425" lIns="91425" spcFirstLastPara="1" rIns="91425" wrap="square" tIns="91425">
            <a:spAutoFit/>
          </a:bodyPr>
          <a:lstStyle>
            <a:lvl1pPr lvl="0" algn="l">
              <a:lnSpc>
                <a:spcPct val="100000"/>
              </a:lnSpc>
              <a:spcBef>
                <a:spcPts val="0"/>
              </a:spcBef>
              <a:spcAft>
                <a:spcPts val="0"/>
              </a:spcAft>
              <a:buSzPts val="2800"/>
              <a:buNone/>
              <a:defRPr sz="3500">
                <a:solidFill>
                  <a:schemeClr val="dk1"/>
                </a:solidFill>
                <a:latin typeface="Arial"/>
                <a:ea typeface="Arial"/>
                <a:cs typeface="Arial"/>
                <a:sym typeface="Arial"/>
              </a:defRPr>
            </a:lvl1pPr>
            <a:lvl2pPr lvl="1" algn="l">
              <a:lnSpc>
                <a:spcPct val="100000"/>
              </a:lnSpc>
              <a:spcBef>
                <a:spcPts val="0"/>
              </a:spcBef>
              <a:spcAft>
                <a:spcPts val="0"/>
              </a:spcAft>
              <a:buSzPts val="2800"/>
              <a:buNone/>
              <a:defRPr sz="3500">
                <a:latin typeface="Arial"/>
                <a:ea typeface="Arial"/>
                <a:cs typeface="Arial"/>
                <a:sym typeface="Arial"/>
              </a:defRPr>
            </a:lvl2pPr>
            <a:lvl3pPr lvl="2" algn="l">
              <a:lnSpc>
                <a:spcPct val="100000"/>
              </a:lnSpc>
              <a:spcBef>
                <a:spcPts val="0"/>
              </a:spcBef>
              <a:spcAft>
                <a:spcPts val="0"/>
              </a:spcAft>
              <a:buSzPts val="2800"/>
              <a:buNone/>
              <a:defRPr sz="3500">
                <a:latin typeface="Arial"/>
                <a:ea typeface="Arial"/>
                <a:cs typeface="Arial"/>
                <a:sym typeface="Arial"/>
              </a:defRPr>
            </a:lvl3pPr>
            <a:lvl4pPr lvl="3" algn="l">
              <a:lnSpc>
                <a:spcPct val="100000"/>
              </a:lnSpc>
              <a:spcBef>
                <a:spcPts val="0"/>
              </a:spcBef>
              <a:spcAft>
                <a:spcPts val="0"/>
              </a:spcAft>
              <a:buSzPts val="2800"/>
              <a:buNone/>
              <a:defRPr sz="3500">
                <a:latin typeface="Arial"/>
                <a:ea typeface="Arial"/>
                <a:cs typeface="Arial"/>
                <a:sym typeface="Arial"/>
              </a:defRPr>
            </a:lvl4pPr>
            <a:lvl5pPr lvl="4" algn="l">
              <a:lnSpc>
                <a:spcPct val="100000"/>
              </a:lnSpc>
              <a:spcBef>
                <a:spcPts val="0"/>
              </a:spcBef>
              <a:spcAft>
                <a:spcPts val="0"/>
              </a:spcAft>
              <a:buSzPts val="2800"/>
              <a:buNone/>
              <a:defRPr sz="3500">
                <a:latin typeface="Arial"/>
                <a:ea typeface="Arial"/>
                <a:cs typeface="Arial"/>
                <a:sym typeface="Arial"/>
              </a:defRPr>
            </a:lvl5pPr>
            <a:lvl6pPr lvl="5" algn="l">
              <a:lnSpc>
                <a:spcPct val="100000"/>
              </a:lnSpc>
              <a:spcBef>
                <a:spcPts val="0"/>
              </a:spcBef>
              <a:spcAft>
                <a:spcPts val="0"/>
              </a:spcAft>
              <a:buSzPts val="2800"/>
              <a:buNone/>
              <a:defRPr sz="3500">
                <a:latin typeface="Arial"/>
                <a:ea typeface="Arial"/>
                <a:cs typeface="Arial"/>
                <a:sym typeface="Arial"/>
              </a:defRPr>
            </a:lvl6pPr>
            <a:lvl7pPr lvl="6" algn="l">
              <a:lnSpc>
                <a:spcPct val="100000"/>
              </a:lnSpc>
              <a:spcBef>
                <a:spcPts val="0"/>
              </a:spcBef>
              <a:spcAft>
                <a:spcPts val="0"/>
              </a:spcAft>
              <a:buSzPts val="2800"/>
              <a:buNone/>
              <a:defRPr sz="3500">
                <a:latin typeface="Arial"/>
                <a:ea typeface="Arial"/>
                <a:cs typeface="Arial"/>
                <a:sym typeface="Arial"/>
              </a:defRPr>
            </a:lvl7pPr>
            <a:lvl8pPr lvl="7" algn="l">
              <a:lnSpc>
                <a:spcPct val="100000"/>
              </a:lnSpc>
              <a:spcBef>
                <a:spcPts val="0"/>
              </a:spcBef>
              <a:spcAft>
                <a:spcPts val="0"/>
              </a:spcAft>
              <a:buSzPts val="2800"/>
              <a:buNone/>
              <a:defRPr sz="3500">
                <a:latin typeface="Arial"/>
                <a:ea typeface="Arial"/>
                <a:cs typeface="Arial"/>
                <a:sym typeface="Arial"/>
              </a:defRPr>
            </a:lvl8pPr>
            <a:lvl9pPr lvl="8" algn="l">
              <a:lnSpc>
                <a:spcPct val="100000"/>
              </a:lnSpc>
              <a:spcBef>
                <a:spcPts val="0"/>
              </a:spcBef>
              <a:spcAft>
                <a:spcPts val="0"/>
              </a:spcAft>
              <a:buSzPts val="2800"/>
              <a:buNone/>
              <a:defRPr sz="3500">
                <a:latin typeface="Arial"/>
                <a:ea typeface="Arial"/>
                <a:cs typeface="Arial"/>
                <a:sym typeface="Arial"/>
              </a:defRPr>
            </a:lvl9pPr>
          </a:lstStyle>
          <a:p/>
        </p:txBody>
      </p:sp>
      <p:sp>
        <p:nvSpPr>
          <p:cNvPr id="107" name="Google Shape;107;p69"/>
          <p:cNvSpPr txBox="1"/>
          <p:nvPr>
            <p:ph idx="2" type="subTitle"/>
          </p:nvPr>
        </p:nvSpPr>
        <p:spPr>
          <a:xfrm>
            <a:off x="929091" y="1833263"/>
            <a:ext cx="6398100" cy="752100"/>
          </a:xfrm>
          <a:prstGeom prst="rect">
            <a:avLst/>
          </a:prstGeom>
          <a:noFill/>
          <a:ln>
            <a:noFill/>
          </a:ln>
        </p:spPr>
        <p:txBody>
          <a:bodyPr anchorCtr="0" anchor="t" bIns="34275" lIns="34275" spcFirstLastPara="1" rIns="34275" wrap="square" tIns="34275">
            <a:spAutoFit/>
          </a:bodyPr>
          <a:lstStyle>
            <a:lvl1pPr lvl="0" algn="l">
              <a:lnSpc>
                <a:spcPct val="100000"/>
              </a:lnSpc>
              <a:spcBef>
                <a:spcPts val="0"/>
              </a:spcBef>
              <a:spcAft>
                <a:spcPts val="0"/>
              </a:spcAft>
              <a:buSzPts val="1800"/>
              <a:buNone/>
              <a:defRPr sz="1800">
                <a:solidFill>
                  <a:schemeClr val="accent4"/>
                </a:solidFill>
                <a:latin typeface="Roboto Mono"/>
                <a:ea typeface="Roboto Mono"/>
                <a:cs typeface="Roboto Mono"/>
                <a:sym typeface="Roboto Mono"/>
              </a:defRPr>
            </a:lvl1pPr>
            <a:lvl2pPr lvl="1" algn="l">
              <a:lnSpc>
                <a:spcPct val="100000"/>
              </a:lnSpc>
              <a:spcBef>
                <a:spcPts val="0"/>
              </a:spcBef>
              <a:spcAft>
                <a:spcPts val="0"/>
              </a:spcAft>
              <a:buSzPts val="1800"/>
              <a:buNone/>
              <a:defRPr>
                <a:latin typeface="Arial"/>
                <a:ea typeface="Arial"/>
                <a:cs typeface="Arial"/>
                <a:sym typeface="Arial"/>
              </a:defRPr>
            </a:lvl2pPr>
            <a:lvl3pPr lvl="2" algn="l">
              <a:lnSpc>
                <a:spcPct val="100000"/>
              </a:lnSpc>
              <a:spcBef>
                <a:spcPts val="0"/>
              </a:spcBef>
              <a:spcAft>
                <a:spcPts val="0"/>
              </a:spcAft>
              <a:buSzPts val="1400"/>
              <a:buNone/>
              <a:defRPr>
                <a:latin typeface="Arial"/>
                <a:ea typeface="Arial"/>
                <a:cs typeface="Arial"/>
                <a:sym typeface="Arial"/>
              </a:defRPr>
            </a:lvl3pPr>
            <a:lvl4pPr lvl="3" algn="l">
              <a:lnSpc>
                <a:spcPct val="100000"/>
              </a:lnSpc>
              <a:spcBef>
                <a:spcPts val="0"/>
              </a:spcBef>
              <a:spcAft>
                <a:spcPts val="0"/>
              </a:spcAft>
              <a:buSzPts val="1400"/>
              <a:buNone/>
              <a:defRPr>
                <a:latin typeface="Arial"/>
                <a:ea typeface="Arial"/>
                <a:cs typeface="Arial"/>
                <a:sym typeface="Arial"/>
              </a:defRPr>
            </a:lvl4pPr>
            <a:lvl5pPr lvl="4" algn="l">
              <a:lnSpc>
                <a:spcPct val="100000"/>
              </a:lnSpc>
              <a:spcBef>
                <a:spcPts val="0"/>
              </a:spcBef>
              <a:spcAft>
                <a:spcPts val="0"/>
              </a:spcAft>
              <a:buSzPts val="1100"/>
              <a:buNone/>
              <a:defRPr>
                <a:latin typeface="Arial"/>
                <a:ea typeface="Arial"/>
                <a:cs typeface="Arial"/>
                <a:sym typeface="Arial"/>
              </a:defRPr>
            </a:lvl5pPr>
            <a:lvl6pPr lvl="5" algn="l">
              <a:lnSpc>
                <a:spcPct val="100000"/>
              </a:lnSpc>
              <a:spcBef>
                <a:spcPts val="0"/>
              </a:spcBef>
              <a:spcAft>
                <a:spcPts val="0"/>
              </a:spcAft>
              <a:buSzPts val="1100"/>
              <a:buNone/>
              <a:defRPr>
                <a:latin typeface="Arial"/>
                <a:ea typeface="Arial"/>
                <a:cs typeface="Arial"/>
                <a:sym typeface="Arial"/>
              </a:defRPr>
            </a:lvl6pPr>
            <a:lvl7pPr lvl="6" algn="l">
              <a:lnSpc>
                <a:spcPct val="100000"/>
              </a:lnSpc>
              <a:spcBef>
                <a:spcPts val="0"/>
              </a:spcBef>
              <a:spcAft>
                <a:spcPts val="0"/>
              </a:spcAft>
              <a:buSzPts val="1100"/>
              <a:buNone/>
              <a:defRPr>
                <a:latin typeface="Arial"/>
                <a:ea typeface="Arial"/>
                <a:cs typeface="Arial"/>
                <a:sym typeface="Arial"/>
              </a:defRPr>
            </a:lvl7pPr>
            <a:lvl8pPr lvl="7" algn="l">
              <a:lnSpc>
                <a:spcPct val="100000"/>
              </a:lnSpc>
              <a:spcBef>
                <a:spcPts val="0"/>
              </a:spcBef>
              <a:spcAft>
                <a:spcPts val="0"/>
              </a:spcAft>
              <a:buSzPts val="1100"/>
              <a:buNone/>
              <a:defRPr>
                <a:latin typeface="Arial"/>
                <a:ea typeface="Arial"/>
                <a:cs typeface="Arial"/>
                <a:sym typeface="Arial"/>
              </a:defRPr>
            </a:lvl8pPr>
            <a:lvl9pPr lvl="8" algn="l">
              <a:lnSpc>
                <a:spcPct val="100000"/>
              </a:lnSpc>
              <a:spcBef>
                <a:spcPts val="0"/>
              </a:spcBef>
              <a:spcAft>
                <a:spcPts val="0"/>
              </a:spcAft>
              <a:buSzPts val="1100"/>
              <a:buNone/>
              <a:defRPr>
                <a:latin typeface="Arial"/>
                <a:ea typeface="Arial"/>
                <a:cs typeface="Arial"/>
                <a:sym typeface="Arial"/>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 Red" showMasterSp="0">
  <p:cSld name="Title, Subtitle, &amp; Bullets_2_1">
    <p:bg>
      <p:bgPr>
        <a:blipFill>
          <a:blip r:embed="rId2">
            <a:alphaModFix/>
          </a:blip>
          <a:stretch>
            <a:fillRect/>
          </a:stretch>
        </a:blipFill>
      </p:bgPr>
    </p:bg>
    <p:spTree>
      <p:nvGrpSpPr>
        <p:cNvPr id="108" name="Shape 108"/>
        <p:cNvGrpSpPr/>
        <p:nvPr/>
      </p:nvGrpSpPr>
      <p:grpSpPr>
        <a:xfrm>
          <a:off x="0" y="0"/>
          <a:ext cx="0" cy="0"/>
          <a:chOff x="0" y="0"/>
          <a:chExt cx="0" cy="0"/>
        </a:xfrm>
      </p:grpSpPr>
      <p:sp>
        <p:nvSpPr>
          <p:cNvPr id="109" name="Google Shape;109;p70"/>
          <p:cNvSpPr txBox="1"/>
          <p:nvPr/>
        </p:nvSpPr>
        <p:spPr>
          <a:xfrm>
            <a:off x="912983" y="1893330"/>
            <a:ext cx="6788100" cy="1034700"/>
          </a:xfrm>
          <a:prstGeom prst="rect">
            <a:avLst/>
          </a:prstGeom>
          <a:noFill/>
          <a:ln>
            <a:noFill/>
          </a:ln>
        </p:spPr>
        <p:txBody>
          <a:bodyPr anchorCtr="0" anchor="t" bIns="34275" lIns="34275" spcFirstLastPara="1" rIns="34275" wrap="square" tIns="34275">
            <a:noAutofit/>
          </a:bodyPr>
          <a:lstStyle/>
          <a:p>
            <a:pPr indent="-88900" lvl="0" marL="241300" marR="0" rtl="0" algn="l">
              <a:lnSpc>
                <a:spcPct val="100000"/>
              </a:lnSpc>
              <a:spcBef>
                <a:spcPts val="2200"/>
              </a:spcBef>
              <a:spcAft>
                <a:spcPts val="0"/>
              </a:spcAft>
              <a:buClr>
                <a:srgbClr val="000000"/>
              </a:buClr>
              <a:buSzPts val="2000"/>
              <a:buFont typeface="Arial"/>
              <a:buNone/>
            </a:pPr>
            <a:r>
              <a:t/>
            </a:r>
            <a:endParaRPr b="0" i="0" sz="2000" u="none" cap="none" strike="noStrike">
              <a:solidFill>
                <a:srgbClr val="000000"/>
              </a:solidFill>
              <a:latin typeface="Helvetica Neue"/>
              <a:ea typeface="Helvetica Neue"/>
              <a:cs typeface="Helvetica Neue"/>
              <a:sym typeface="Helvetica Neue"/>
            </a:endParaRPr>
          </a:p>
        </p:txBody>
      </p:sp>
      <p:sp>
        <p:nvSpPr>
          <p:cNvPr id="110" name="Google Shape;110;p70"/>
          <p:cNvSpPr txBox="1"/>
          <p:nvPr>
            <p:ph idx="1" type="body"/>
          </p:nvPr>
        </p:nvSpPr>
        <p:spPr>
          <a:xfrm>
            <a:off x="929091" y="2288466"/>
            <a:ext cx="5941200" cy="2402700"/>
          </a:xfrm>
          <a:prstGeom prst="rect">
            <a:avLst/>
          </a:prstGeom>
          <a:noFill/>
          <a:ln>
            <a:noFill/>
          </a:ln>
        </p:spPr>
        <p:txBody>
          <a:bodyPr anchorCtr="0" anchor="t" bIns="34275" lIns="34275" spcFirstLastPara="1" rIns="34275" wrap="square" tIns="34275">
            <a:spAutoFit/>
          </a:bodyPr>
          <a:lstStyle>
            <a:lvl1pPr indent="-342900" lvl="0" marL="457200" algn="l">
              <a:lnSpc>
                <a:spcPct val="100000"/>
              </a:lnSpc>
              <a:spcBef>
                <a:spcPts val="0"/>
              </a:spcBef>
              <a:spcAft>
                <a:spcPts val="0"/>
              </a:spcAft>
              <a:buSzPts val="1800"/>
              <a:buFont typeface="Open Sans Light"/>
              <a:buChar char="●"/>
              <a:defRPr sz="1800">
                <a:latin typeface="Open Sans Light"/>
                <a:ea typeface="Open Sans Light"/>
                <a:cs typeface="Open Sans Light"/>
                <a:sym typeface="Open Sans Light"/>
              </a:defRPr>
            </a:lvl1pPr>
            <a:lvl2pPr indent="-342900" lvl="1" marL="914400" algn="l">
              <a:lnSpc>
                <a:spcPct val="100000"/>
              </a:lnSpc>
              <a:spcBef>
                <a:spcPts val="0"/>
              </a:spcBef>
              <a:spcAft>
                <a:spcPts val="0"/>
              </a:spcAft>
              <a:buSzPts val="1800"/>
              <a:buFont typeface="Open Sans Light"/>
              <a:buChar char="○"/>
              <a:defRPr sz="1800">
                <a:latin typeface="Open Sans Light"/>
                <a:ea typeface="Open Sans Light"/>
                <a:cs typeface="Open Sans Light"/>
                <a:sym typeface="Open Sans Light"/>
              </a:defRPr>
            </a:lvl2pPr>
            <a:lvl3pPr indent="-317500" lvl="2" marL="1371600" algn="l">
              <a:lnSpc>
                <a:spcPct val="100000"/>
              </a:lnSpc>
              <a:spcBef>
                <a:spcPts val="0"/>
              </a:spcBef>
              <a:spcAft>
                <a:spcPts val="0"/>
              </a:spcAft>
              <a:buSzPts val="1400"/>
              <a:buFont typeface="Open Sans Light"/>
              <a:buChar char="■"/>
              <a:defRPr sz="1400">
                <a:latin typeface="Open Sans Light"/>
                <a:ea typeface="Open Sans Light"/>
                <a:cs typeface="Open Sans Light"/>
                <a:sym typeface="Open Sans Light"/>
              </a:defRPr>
            </a:lvl3pPr>
            <a:lvl4pPr indent="-317500" lvl="3" marL="1828800" algn="l">
              <a:lnSpc>
                <a:spcPct val="100000"/>
              </a:lnSpc>
              <a:spcBef>
                <a:spcPts val="0"/>
              </a:spcBef>
              <a:spcAft>
                <a:spcPts val="0"/>
              </a:spcAft>
              <a:buSzPts val="1400"/>
              <a:buFont typeface="Open Sans Light"/>
              <a:buChar char="●"/>
              <a:defRPr sz="1400">
                <a:latin typeface="Open Sans Light"/>
                <a:ea typeface="Open Sans Light"/>
                <a:cs typeface="Open Sans Light"/>
                <a:sym typeface="Open Sans Light"/>
              </a:defRPr>
            </a:lvl4pPr>
            <a:lvl5pPr indent="-298450" lvl="4" marL="2286000" algn="l">
              <a:lnSpc>
                <a:spcPct val="100000"/>
              </a:lnSpc>
              <a:spcBef>
                <a:spcPts val="0"/>
              </a:spcBef>
              <a:spcAft>
                <a:spcPts val="0"/>
              </a:spcAft>
              <a:buSzPts val="1100"/>
              <a:buFont typeface="Open Sans Light"/>
              <a:buChar char="○"/>
              <a:defRPr sz="1100">
                <a:latin typeface="Open Sans Light"/>
                <a:ea typeface="Open Sans Light"/>
                <a:cs typeface="Open Sans Light"/>
                <a:sym typeface="Open Sans Light"/>
              </a:defRPr>
            </a:lvl5pPr>
            <a:lvl6pPr indent="-298450" lvl="5" marL="2743200" algn="l">
              <a:lnSpc>
                <a:spcPct val="100000"/>
              </a:lnSpc>
              <a:spcBef>
                <a:spcPts val="0"/>
              </a:spcBef>
              <a:spcAft>
                <a:spcPts val="0"/>
              </a:spcAft>
              <a:buSzPts val="1100"/>
              <a:buFont typeface="Open Sans Light"/>
              <a:buChar char="■"/>
              <a:defRPr sz="1100">
                <a:latin typeface="Open Sans Light"/>
                <a:ea typeface="Open Sans Light"/>
                <a:cs typeface="Open Sans Light"/>
                <a:sym typeface="Open Sans Light"/>
              </a:defRPr>
            </a:lvl6pPr>
            <a:lvl7pPr indent="-298450" lvl="6" marL="3200400" algn="l">
              <a:lnSpc>
                <a:spcPct val="100000"/>
              </a:lnSpc>
              <a:spcBef>
                <a:spcPts val="0"/>
              </a:spcBef>
              <a:spcAft>
                <a:spcPts val="0"/>
              </a:spcAft>
              <a:buSzPts val="1100"/>
              <a:buFont typeface="Open Sans Light"/>
              <a:buChar char="●"/>
              <a:defRPr sz="1100">
                <a:latin typeface="Open Sans Light"/>
                <a:ea typeface="Open Sans Light"/>
                <a:cs typeface="Open Sans Light"/>
                <a:sym typeface="Open Sans Light"/>
              </a:defRPr>
            </a:lvl7pPr>
            <a:lvl8pPr indent="-298450" lvl="7" marL="3657600" algn="l">
              <a:lnSpc>
                <a:spcPct val="100000"/>
              </a:lnSpc>
              <a:spcBef>
                <a:spcPts val="0"/>
              </a:spcBef>
              <a:spcAft>
                <a:spcPts val="0"/>
              </a:spcAft>
              <a:buSzPts val="1100"/>
              <a:buFont typeface="Open Sans Light"/>
              <a:buChar char="○"/>
              <a:defRPr sz="1100">
                <a:latin typeface="Open Sans Light"/>
                <a:ea typeface="Open Sans Light"/>
                <a:cs typeface="Open Sans Light"/>
                <a:sym typeface="Open Sans Light"/>
              </a:defRPr>
            </a:lvl8pPr>
            <a:lvl9pPr indent="-298450" lvl="8" marL="4114800" algn="l">
              <a:lnSpc>
                <a:spcPct val="100000"/>
              </a:lnSpc>
              <a:spcBef>
                <a:spcPts val="0"/>
              </a:spcBef>
              <a:spcAft>
                <a:spcPts val="0"/>
              </a:spcAft>
              <a:buSzPts val="1100"/>
              <a:buFont typeface="Open Sans Light"/>
              <a:buChar char="■"/>
              <a:defRPr sz="1100">
                <a:latin typeface="Open Sans Light"/>
                <a:ea typeface="Open Sans Light"/>
                <a:cs typeface="Open Sans Light"/>
                <a:sym typeface="Open Sans Light"/>
              </a:defRPr>
            </a:lvl9pPr>
          </a:lstStyle>
          <a:p/>
        </p:txBody>
      </p:sp>
      <p:sp>
        <p:nvSpPr>
          <p:cNvPr id="111" name="Google Shape;111;p70"/>
          <p:cNvSpPr txBox="1"/>
          <p:nvPr>
            <p:ph type="title"/>
          </p:nvPr>
        </p:nvSpPr>
        <p:spPr>
          <a:xfrm>
            <a:off x="854513" y="1178831"/>
            <a:ext cx="5453400" cy="752100"/>
          </a:xfrm>
          <a:prstGeom prst="rect">
            <a:avLst/>
          </a:prstGeom>
          <a:noFill/>
          <a:ln>
            <a:noFill/>
          </a:ln>
        </p:spPr>
        <p:txBody>
          <a:bodyPr anchorCtr="0" anchor="t" bIns="91425" lIns="91425" spcFirstLastPara="1" rIns="91425" wrap="square" tIns="91425">
            <a:spAutoFit/>
          </a:bodyPr>
          <a:lstStyle>
            <a:lvl1pPr lvl="0" algn="l">
              <a:lnSpc>
                <a:spcPct val="100000"/>
              </a:lnSpc>
              <a:spcBef>
                <a:spcPts val="0"/>
              </a:spcBef>
              <a:spcAft>
                <a:spcPts val="0"/>
              </a:spcAft>
              <a:buSzPts val="2800"/>
              <a:buNone/>
              <a:defRPr sz="3500">
                <a:solidFill>
                  <a:schemeClr val="dk1"/>
                </a:solidFill>
                <a:latin typeface="Arial"/>
                <a:ea typeface="Arial"/>
                <a:cs typeface="Arial"/>
                <a:sym typeface="Arial"/>
              </a:defRPr>
            </a:lvl1pPr>
            <a:lvl2pPr lvl="1" algn="l">
              <a:lnSpc>
                <a:spcPct val="100000"/>
              </a:lnSpc>
              <a:spcBef>
                <a:spcPts val="0"/>
              </a:spcBef>
              <a:spcAft>
                <a:spcPts val="0"/>
              </a:spcAft>
              <a:buSzPts val="2800"/>
              <a:buNone/>
              <a:defRPr sz="3500">
                <a:latin typeface="Arial"/>
                <a:ea typeface="Arial"/>
                <a:cs typeface="Arial"/>
                <a:sym typeface="Arial"/>
              </a:defRPr>
            </a:lvl2pPr>
            <a:lvl3pPr lvl="2" algn="l">
              <a:lnSpc>
                <a:spcPct val="100000"/>
              </a:lnSpc>
              <a:spcBef>
                <a:spcPts val="0"/>
              </a:spcBef>
              <a:spcAft>
                <a:spcPts val="0"/>
              </a:spcAft>
              <a:buSzPts val="2800"/>
              <a:buNone/>
              <a:defRPr sz="3500">
                <a:latin typeface="Arial"/>
                <a:ea typeface="Arial"/>
                <a:cs typeface="Arial"/>
                <a:sym typeface="Arial"/>
              </a:defRPr>
            </a:lvl3pPr>
            <a:lvl4pPr lvl="3" algn="l">
              <a:lnSpc>
                <a:spcPct val="100000"/>
              </a:lnSpc>
              <a:spcBef>
                <a:spcPts val="0"/>
              </a:spcBef>
              <a:spcAft>
                <a:spcPts val="0"/>
              </a:spcAft>
              <a:buSzPts val="2800"/>
              <a:buNone/>
              <a:defRPr sz="3500">
                <a:latin typeface="Arial"/>
                <a:ea typeface="Arial"/>
                <a:cs typeface="Arial"/>
                <a:sym typeface="Arial"/>
              </a:defRPr>
            </a:lvl4pPr>
            <a:lvl5pPr lvl="4" algn="l">
              <a:lnSpc>
                <a:spcPct val="100000"/>
              </a:lnSpc>
              <a:spcBef>
                <a:spcPts val="0"/>
              </a:spcBef>
              <a:spcAft>
                <a:spcPts val="0"/>
              </a:spcAft>
              <a:buSzPts val="2800"/>
              <a:buNone/>
              <a:defRPr sz="3500">
                <a:latin typeface="Arial"/>
                <a:ea typeface="Arial"/>
                <a:cs typeface="Arial"/>
                <a:sym typeface="Arial"/>
              </a:defRPr>
            </a:lvl5pPr>
            <a:lvl6pPr lvl="5" algn="l">
              <a:lnSpc>
                <a:spcPct val="100000"/>
              </a:lnSpc>
              <a:spcBef>
                <a:spcPts val="0"/>
              </a:spcBef>
              <a:spcAft>
                <a:spcPts val="0"/>
              </a:spcAft>
              <a:buSzPts val="2800"/>
              <a:buNone/>
              <a:defRPr sz="3500">
                <a:latin typeface="Arial"/>
                <a:ea typeface="Arial"/>
                <a:cs typeface="Arial"/>
                <a:sym typeface="Arial"/>
              </a:defRPr>
            </a:lvl6pPr>
            <a:lvl7pPr lvl="6" algn="l">
              <a:lnSpc>
                <a:spcPct val="100000"/>
              </a:lnSpc>
              <a:spcBef>
                <a:spcPts val="0"/>
              </a:spcBef>
              <a:spcAft>
                <a:spcPts val="0"/>
              </a:spcAft>
              <a:buSzPts val="2800"/>
              <a:buNone/>
              <a:defRPr sz="3500">
                <a:latin typeface="Arial"/>
                <a:ea typeface="Arial"/>
                <a:cs typeface="Arial"/>
                <a:sym typeface="Arial"/>
              </a:defRPr>
            </a:lvl7pPr>
            <a:lvl8pPr lvl="7" algn="l">
              <a:lnSpc>
                <a:spcPct val="100000"/>
              </a:lnSpc>
              <a:spcBef>
                <a:spcPts val="0"/>
              </a:spcBef>
              <a:spcAft>
                <a:spcPts val="0"/>
              </a:spcAft>
              <a:buSzPts val="2800"/>
              <a:buNone/>
              <a:defRPr sz="3500">
                <a:latin typeface="Arial"/>
                <a:ea typeface="Arial"/>
                <a:cs typeface="Arial"/>
                <a:sym typeface="Arial"/>
              </a:defRPr>
            </a:lvl8pPr>
            <a:lvl9pPr lvl="8" algn="l">
              <a:lnSpc>
                <a:spcPct val="100000"/>
              </a:lnSpc>
              <a:spcBef>
                <a:spcPts val="0"/>
              </a:spcBef>
              <a:spcAft>
                <a:spcPts val="0"/>
              </a:spcAft>
              <a:buSzPts val="2800"/>
              <a:buNone/>
              <a:defRPr sz="3500">
                <a:latin typeface="Arial"/>
                <a:ea typeface="Arial"/>
                <a:cs typeface="Arial"/>
                <a:sym typeface="Arial"/>
              </a:defRPr>
            </a:lvl9pPr>
          </a:lstStyle>
          <a:p/>
        </p:txBody>
      </p:sp>
      <p:sp>
        <p:nvSpPr>
          <p:cNvPr id="112" name="Google Shape;112;p70"/>
          <p:cNvSpPr txBox="1"/>
          <p:nvPr>
            <p:ph idx="2" type="subTitle"/>
          </p:nvPr>
        </p:nvSpPr>
        <p:spPr>
          <a:xfrm>
            <a:off x="929091" y="1833263"/>
            <a:ext cx="6398100" cy="752100"/>
          </a:xfrm>
          <a:prstGeom prst="rect">
            <a:avLst/>
          </a:prstGeom>
          <a:noFill/>
          <a:ln>
            <a:noFill/>
          </a:ln>
        </p:spPr>
        <p:txBody>
          <a:bodyPr anchorCtr="0" anchor="t" bIns="34275" lIns="34275" spcFirstLastPara="1" rIns="34275" wrap="square" tIns="34275">
            <a:spAutoFit/>
          </a:bodyPr>
          <a:lstStyle>
            <a:lvl1pPr lvl="0" algn="l">
              <a:lnSpc>
                <a:spcPct val="100000"/>
              </a:lnSpc>
              <a:spcBef>
                <a:spcPts val="0"/>
              </a:spcBef>
              <a:spcAft>
                <a:spcPts val="0"/>
              </a:spcAft>
              <a:buSzPts val="1800"/>
              <a:buNone/>
              <a:defRPr sz="1800">
                <a:solidFill>
                  <a:schemeClr val="accent3"/>
                </a:solidFill>
                <a:latin typeface="Roboto Mono"/>
                <a:ea typeface="Roboto Mono"/>
                <a:cs typeface="Roboto Mono"/>
                <a:sym typeface="Roboto Mono"/>
              </a:defRPr>
            </a:lvl1pPr>
            <a:lvl2pPr lvl="1" algn="l">
              <a:lnSpc>
                <a:spcPct val="100000"/>
              </a:lnSpc>
              <a:spcBef>
                <a:spcPts val="0"/>
              </a:spcBef>
              <a:spcAft>
                <a:spcPts val="0"/>
              </a:spcAft>
              <a:buSzPts val="1800"/>
              <a:buNone/>
              <a:defRPr>
                <a:latin typeface="Arial"/>
                <a:ea typeface="Arial"/>
                <a:cs typeface="Arial"/>
                <a:sym typeface="Arial"/>
              </a:defRPr>
            </a:lvl2pPr>
            <a:lvl3pPr lvl="2" algn="l">
              <a:lnSpc>
                <a:spcPct val="100000"/>
              </a:lnSpc>
              <a:spcBef>
                <a:spcPts val="0"/>
              </a:spcBef>
              <a:spcAft>
                <a:spcPts val="0"/>
              </a:spcAft>
              <a:buSzPts val="1400"/>
              <a:buNone/>
              <a:defRPr>
                <a:latin typeface="Arial"/>
                <a:ea typeface="Arial"/>
                <a:cs typeface="Arial"/>
                <a:sym typeface="Arial"/>
              </a:defRPr>
            </a:lvl3pPr>
            <a:lvl4pPr lvl="3" algn="l">
              <a:lnSpc>
                <a:spcPct val="100000"/>
              </a:lnSpc>
              <a:spcBef>
                <a:spcPts val="0"/>
              </a:spcBef>
              <a:spcAft>
                <a:spcPts val="0"/>
              </a:spcAft>
              <a:buSzPts val="1400"/>
              <a:buNone/>
              <a:defRPr>
                <a:latin typeface="Arial"/>
                <a:ea typeface="Arial"/>
                <a:cs typeface="Arial"/>
                <a:sym typeface="Arial"/>
              </a:defRPr>
            </a:lvl4pPr>
            <a:lvl5pPr lvl="4" algn="l">
              <a:lnSpc>
                <a:spcPct val="100000"/>
              </a:lnSpc>
              <a:spcBef>
                <a:spcPts val="0"/>
              </a:spcBef>
              <a:spcAft>
                <a:spcPts val="0"/>
              </a:spcAft>
              <a:buSzPts val="1100"/>
              <a:buNone/>
              <a:defRPr>
                <a:latin typeface="Arial"/>
                <a:ea typeface="Arial"/>
                <a:cs typeface="Arial"/>
                <a:sym typeface="Arial"/>
              </a:defRPr>
            </a:lvl5pPr>
            <a:lvl6pPr lvl="5" algn="l">
              <a:lnSpc>
                <a:spcPct val="100000"/>
              </a:lnSpc>
              <a:spcBef>
                <a:spcPts val="0"/>
              </a:spcBef>
              <a:spcAft>
                <a:spcPts val="0"/>
              </a:spcAft>
              <a:buSzPts val="1100"/>
              <a:buNone/>
              <a:defRPr>
                <a:latin typeface="Arial"/>
                <a:ea typeface="Arial"/>
                <a:cs typeface="Arial"/>
                <a:sym typeface="Arial"/>
              </a:defRPr>
            </a:lvl6pPr>
            <a:lvl7pPr lvl="6" algn="l">
              <a:lnSpc>
                <a:spcPct val="100000"/>
              </a:lnSpc>
              <a:spcBef>
                <a:spcPts val="0"/>
              </a:spcBef>
              <a:spcAft>
                <a:spcPts val="0"/>
              </a:spcAft>
              <a:buSzPts val="1100"/>
              <a:buNone/>
              <a:defRPr>
                <a:latin typeface="Arial"/>
                <a:ea typeface="Arial"/>
                <a:cs typeface="Arial"/>
                <a:sym typeface="Arial"/>
              </a:defRPr>
            </a:lvl7pPr>
            <a:lvl8pPr lvl="7" algn="l">
              <a:lnSpc>
                <a:spcPct val="100000"/>
              </a:lnSpc>
              <a:spcBef>
                <a:spcPts val="0"/>
              </a:spcBef>
              <a:spcAft>
                <a:spcPts val="0"/>
              </a:spcAft>
              <a:buSzPts val="1100"/>
              <a:buNone/>
              <a:defRPr>
                <a:latin typeface="Arial"/>
                <a:ea typeface="Arial"/>
                <a:cs typeface="Arial"/>
                <a:sym typeface="Arial"/>
              </a:defRPr>
            </a:lvl8pPr>
            <a:lvl9pPr lvl="8" algn="l">
              <a:lnSpc>
                <a:spcPct val="100000"/>
              </a:lnSpc>
              <a:spcBef>
                <a:spcPts val="0"/>
              </a:spcBef>
              <a:spcAft>
                <a:spcPts val="0"/>
              </a:spcAft>
              <a:buSzPts val="1100"/>
              <a:buNone/>
              <a:defRPr>
                <a:latin typeface="Arial"/>
                <a:ea typeface="Arial"/>
                <a:cs typeface="Arial"/>
                <a:sym typeface="Arial"/>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 Yellow" showMasterSp="0">
  <p:cSld name="Title, Subtitle, &amp; Bullets_2_1_1">
    <p:bg>
      <p:bgPr>
        <a:blipFill>
          <a:blip r:embed="rId2">
            <a:alphaModFix/>
          </a:blip>
          <a:stretch>
            <a:fillRect/>
          </a:stretch>
        </a:blipFill>
      </p:bgPr>
    </p:bg>
    <p:spTree>
      <p:nvGrpSpPr>
        <p:cNvPr id="113" name="Shape 113"/>
        <p:cNvGrpSpPr/>
        <p:nvPr/>
      </p:nvGrpSpPr>
      <p:grpSpPr>
        <a:xfrm>
          <a:off x="0" y="0"/>
          <a:ext cx="0" cy="0"/>
          <a:chOff x="0" y="0"/>
          <a:chExt cx="0" cy="0"/>
        </a:xfrm>
      </p:grpSpPr>
      <p:sp>
        <p:nvSpPr>
          <p:cNvPr id="114" name="Google Shape;114;p71"/>
          <p:cNvSpPr txBox="1"/>
          <p:nvPr/>
        </p:nvSpPr>
        <p:spPr>
          <a:xfrm>
            <a:off x="912983" y="1893330"/>
            <a:ext cx="6788100" cy="1034700"/>
          </a:xfrm>
          <a:prstGeom prst="rect">
            <a:avLst/>
          </a:prstGeom>
          <a:noFill/>
          <a:ln>
            <a:noFill/>
          </a:ln>
        </p:spPr>
        <p:txBody>
          <a:bodyPr anchorCtr="0" anchor="t" bIns="34275" lIns="34275" spcFirstLastPara="1" rIns="34275" wrap="square" tIns="34275">
            <a:noAutofit/>
          </a:bodyPr>
          <a:lstStyle/>
          <a:p>
            <a:pPr indent="-88900" lvl="0" marL="241300" marR="0" rtl="0" algn="l">
              <a:lnSpc>
                <a:spcPct val="100000"/>
              </a:lnSpc>
              <a:spcBef>
                <a:spcPts val="2200"/>
              </a:spcBef>
              <a:spcAft>
                <a:spcPts val="0"/>
              </a:spcAft>
              <a:buClr>
                <a:srgbClr val="000000"/>
              </a:buClr>
              <a:buSzPts val="2000"/>
              <a:buFont typeface="Arial"/>
              <a:buNone/>
            </a:pPr>
            <a:r>
              <a:t/>
            </a:r>
            <a:endParaRPr b="0" i="0" sz="2000" u="none" cap="none" strike="noStrike">
              <a:solidFill>
                <a:srgbClr val="000000"/>
              </a:solidFill>
              <a:latin typeface="Helvetica Neue"/>
              <a:ea typeface="Helvetica Neue"/>
              <a:cs typeface="Helvetica Neue"/>
              <a:sym typeface="Helvetica Neue"/>
            </a:endParaRPr>
          </a:p>
        </p:txBody>
      </p:sp>
      <p:sp>
        <p:nvSpPr>
          <p:cNvPr id="115" name="Google Shape;115;p71"/>
          <p:cNvSpPr txBox="1"/>
          <p:nvPr/>
        </p:nvSpPr>
        <p:spPr>
          <a:xfrm>
            <a:off x="0" y="0"/>
            <a:ext cx="1125000" cy="2993700"/>
          </a:xfrm>
          <a:prstGeom prst="rect">
            <a:avLst/>
          </a:prstGeom>
          <a:noFill/>
          <a:ln>
            <a:noFill/>
          </a:ln>
        </p:spPr>
        <p:txBody>
          <a:bodyPr anchorCtr="0" anchor="t" bIns="34275" lIns="34275" spcFirstLastPara="1" rIns="34275" wrap="square" tIns="34275">
            <a:sp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16" name="Google Shape;116;p71"/>
          <p:cNvSpPr txBox="1"/>
          <p:nvPr>
            <p:ph idx="1" type="body"/>
          </p:nvPr>
        </p:nvSpPr>
        <p:spPr>
          <a:xfrm>
            <a:off x="929091" y="2288466"/>
            <a:ext cx="5941200" cy="2402700"/>
          </a:xfrm>
          <a:prstGeom prst="rect">
            <a:avLst/>
          </a:prstGeom>
          <a:noFill/>
          <a:ln>
            <a:noFill/>
          </a:ln>
        </p:spPr>
        <p:txBody>
          <a:bodyPr anchorCtr="0" anchor="t" bIns="34275" lIns="34275" spcFirstLastPara="1" rIns="34275" wrap="square" tIns="34275">
            <a:spAutoFit/>
          </a:bodyPr>
          <a:lstStyle>
            <a:lvl1pPr indent="-342900" lvl="0" marL="457200" algn="l">
              <a:lnSpc>
                <a:spcPct val="100000"/>
              </a:lnSpc>
              <a:spcBef>
                <a:spcPts val="0"/>
              </a:spcBef>
              <a:spcAft>
                <a:spcPts val="0"/>
              </a:spcAft>
              <a:buSzPts val="1800"/>
              <a:buFont typeface="Open Sans Light"/>
              <a:buChar char="●"/>
              <a:defRPr sz="1800">
                <a:latin typeface="Open Sans Light"/>
                <a:ea typeface="Open Sans Light"/>
                <a:cs typeface="Open Sans Light"/>
                <a:sym typeface="Open Sans Light"/>
              </a:defRPr>
            </a:lvl1pPr>
            <a:lvl2pPr indent="-342900" lvl="1" marL="914400" algn="l">
              <a:lnSpc>
                <a:spcPct val="100000"/>
              </a:lnSpc>
              <a:spcBef>
                <a:spcPts val="0"/>
              </a:spcBef>
              <a:spcAft>
                <a:spcPts val="0"/>
              </a:spcAft>
              <a:buSzPts val="1800"/>
              <a:buFont typeface="Open Sans Light"/>
              <a:buChar char="○"/>
              <a:defRPr sz="1800">
                <a:latin typeface="Open Sans Light"/>
                <a:ea typeface="Open Sans Light"/>
                <a:cs typeface="Open Sans Light"/>
                <a:sym typeface="Open Sans Light"/>
              </a:defRPr>
            </a:lvl2pPr>
            <a:lvl3pPr indent="-317500" lvl="2" marL="1371600" algn="l">
              <a:lnSpc>
                <a:spcPct val="100000"/>
              </a:lnSpc>
              <a:spcBef>
                <a:spcPts val="0"/>
              </a:spcBef>
              <a:spcAft>
                <a:spcPts val="0"/>
              </a:spcAft>
              <a:buSzPts val="1400"/>
              <a:buFont typeface="Open Sans Light"/>
              <a:buChar char="■"/>
              <a:defRPr sz="1400">
                <a:latin typeface="Open Sans Light"/>
                <a:ea typeface="Open Sans Light"/>
                <a:cs typeface="Open Sans Light"/>
                <a:sym typeface="Open Sans Light"/>
              </a:defRPr>
            </a:lvl3pPr>
            <a:lvl4pPr indent="-317500" lvl="3" marL="1828800" algn="l">
              <a:lnSpc>
                <a:spcPct val="100000"/>
              </a:lnSpc>
              <a:spcBef>
                <a:spcPts val="0"/>
              </a:spcBef>
              <a:spcAft>
                <a:spcPts val="0"/>
              </a:spcAft>
              <a:buSzPts val="1400"/>
              <a:buFont typeface="Open Sans Light"/>
              <a:buChar char="●"/>
              <a:defRPr sz="1400">
                <a:latin typeface="Open Sans Light"/>
                <a:ea typeface="Open Sans Light"/>
                <a:cs typeface="Open Sans Light"/>
                <a:sym typeface="Open Sans Light"/>
              </a:defRPr>
            </a:lvl4pPr>
            <a:lvl5pPr indent="-298450" lvl="4" marL="2286000" algn="l">
              <a:lnSpc>
                <a:spcPct val="100000"/>
              </a:lnSpc>
              <a:spcBef>
                <a:spcPts val="0"/>
              </a:spcBef>
              <a:spcAft>
                <a:spcPts val="0"/>
              </a:spcAft>
              <a:buSzPts val="1100"/>
              <a:buFont typeface="Open Sans Light"/>
              <a:buChar char="○"/>
              <a:defRPr sz="1100">
                <a:latin typeface="Open Sans Light"/>
                <a:ea typeface="Open Sans Light"/>
                <a:cs typeface="Open Sans Light"/>
                <a:sym typeface="Open Sans Light"/>
              </a:defRPr>
            </a:lvl5pPr>
            <a:lvl6pPr indent="-298450" lvl="5" marL="2743200" algn="l">
              <a:lnSpc>
                <a:spcPct val="100000"/>
              </a:lnSpc>
              <a:spcBef>
                <a:spcPts val="0"/>
              </a:spcBef>
              <a:spcAft>
                <a:spcPts val="0"/>
              </a:spcAft>
              <a:buSzPts val="1100"/>
              <a:buFont typeface="Open Sans Light"/>
              <a:buChar char="■"/>
              <a:defRPr sz="1100">
                <a:latin typeface="Open Sans Light"/>
                <a:ea typeface="Open Sans Light"/>
                <a:cs typeface="Open Sans Light"/>
                <a:sym typeface="Open Sans Light"/>
              </a:defRPr>
            </a:lvl6pPr>
            <a:lvl7pPr indent="-298450" lvl="6" marL="3200400" algn="l">
              <a:lnSpc>
                <a:spcPct val="100000"/>
              </a:lnSpc>
              <a:spcBef>
                <a:spcPts val="0"/>
              </a:spcBef>
              <a:spcAft>
                <a:spcPts val="0"/>
              </a:spcAft>
              <a:buSzPts val="1100"/>
              <a:buFont typeface="Open Sans Light"/>
              <a:buChar char="●"/>
              <a:defRPr sz="1100">
                <a:latin typeface="Open Sans Light"/>
                <a:ea typeface="Open Sans Light"/>
                <a:cs typeface="Open Sans Light"/>
                <a:sym typeface="Open Sans Light"/>
              </a:defRPr>
            </a:lvl7pPr>
            <a:lvl8pPr indent="-298450" lvl="7" marL="3657600" algn="l">
              <a:lnSpc>
                <a:spcPct val="100000"/>
              </a:lnSpc>
              <a:spcBef>
                <a:spcPts val="0"/>
              </a:spcBef>
              <a:spcAft>
                <a:spcPts val="0"/>
              </a:spcAft>
              <a:buSzPts val="1100"/>
              <a:buFont typeface="Open Sans Light"/>
              <a:buChar char="○"/>
              <a:defRPr sz="1100">
                <a:latin typeface="Open Sans Light"/>
                <a:ea typeface="Open Sans Light"/>
                <a:cs typeface="Open Sans Light"/>
                <a:sym typeface="Open Sans Light"/>
              </a:defRPr>
            </a:lvl8pPr>
            <a:lvl9pPr indent="-298450" lvl="8" marL="4114800" algn="l">
              <a:lnSpc>
                <a:spcPct val="100000"/>
              </a:lnSpc>
              <a:spcBef>
                <a:spcPts val="0"/>
              </a:spcBef>
              <a:spcAft>
                <a:spcPts val="0"/>
              </a:spcAft>
              <a:buSzPts val="1100"/>
              <a:buFont typeface="Open Sans Light"/>
              <a:buChar char="■"/>
              <a:defRPr sz="1100">
                <a:latin typeface="Open Sans Light"/>
                <a:ea typeface="Open Sans Light"/>
                <a:cs typeface="Open Sans Light"/>
                <a:sym typeface="Open Sans Light"/>
              </a:defRPr>
            </a:lvl9pPr>
          </a:lstStyle>
          <a:p/>
        </p:txBody>
      </p:sp>
      <p:sp>
        <p:nvSpPr>
          <p:cNvPr id="117" name="Google Shape;117;p71"/>
          <p:cNvSpPr txBox="1"/>
          <p:nvPr>
            <p:ph type="title"/>
          </p:nvPr>
        </p:nvSpPr>
        <p:spPr>
          <a:xfrm>
            <a:off x="854513" y="1178831"/>
            <a:ext cx="5453400" cy="752100"/>
          </a:xfrm>
          <a:prstGeom prst="rect">
            <a:avLst/>
          </a:prstGeom>
          <a:noFill/>
          <a:ln>
            <a:noFill/>
          </a:ln>
        </p:spPr>
        <p:txBody>
          <a:bodyPr anchorCtr="0" anchor="t" bIns="91425" lIns="91425" spcFirstLastPara="1" rIns="91425" wrap="square" tIns="91425">
            <a:spAutoFit/>
          </a:bodyPr>
          <a:lstStyle>
            <a:lvl1pPr lvl="0" algn="l">
              <a:lnSpc>
                <a:spcPct val="100000"/>
              </a:lnSpc>
              <a:spcBef>
                <a:spcPts val="0"/>
              </a:spcBef>
              <a:spcAft>
                <a:spcPts val="0"/>
              </a:spcAft>
              <a:buSzPts val="2800"/>
              <a:buNone/>
              <a:defRPr sz="3500">
                <a:solidFill>
                  <a:schemeClr val="dk1"/>
                </a:solidFill>
                <a:latin typeface="Arial"/>
                <a:ea typeface="Arial"/>
                <a:cs typeface="Arial"/>
                <a:sym typeface="Arial"/>
              </a:defRPr>
            </a:lvl1pPr>
            <a:lvl2pPr lvl="1" algn="l">
              <a:lnSpc>
                <a:spcPct val="100000"/>
              </a:lnSpc>
              <a:spcBef>
                <a:spcPts val="0"/>
              </a:spcBef>
              <a:spcAft>
                <a:spcPts val="0"/>
              </a:spcAft>
              <a:buSzPts val="2800"/>
              <a:buNone/>
              <a:defRPr sz="3500">
                <a:latin typeface="Arial"/>
                <a:ea typeface="Arial"/>
                <a:cs typeface="Arial"/>
                <a:sym typeface="Arial"/>
              </a:defRPr>
            </a:lvl2pPr>
            <a:lvl3pPr lvl="2" algn="l">
              <a:lnSpc>
                <a:spcPct val="100000"/>
              </a:lnSpc>
              <a:spcBef>
                <a:spcPts val="0"/>
              </a:spcBef>
              <a:spcAft>
                <a:spcPts val="0"/>
              </a:spcAft>
              <a:buSzPts val="2800"/>
              <a:buNone/>
              <a:defRPr sz="3500">
                <a:latin typeface="Arial"/>
                <a:ea typeface="Arial"/>
                <a:cs typeface="Arial"/>
                <a:sym typeface="Arial"/>
              </a:defRPr>
            </a:lvl3pPr>
            <a:lvl4pPr lvl="3" algn="l">
              <a:lnSpc>
                <a:spcPct val="100000"/>
              </a:lnSpc>
              <a:spcBef>
                <a:spcPts val="0"/>
              </a:spcBef>
              <a:spcAft>
                <a:spcPts val="0"/>
              </a:spcAft>
              <a:buSzPts val="2800"/>
              <a:buNone/>
              <a:defRPr sz="3500">
                <a:latin typeface="Arial"/>
                <a:ea typeface="Arial"/>
                <a:cs typeface="Arial"/>
                <a:sym typeface="Arial"/>
              </a:defRPr>
            </a:lvl4pPr>
            <a:lvl5pPr lvl="4" algn="l">
              <a:lnSpc>
                <a:spcPct val="100000"/>
              </a:lnSpc>
              <a:spcBef>
                <a:spcPts val="0"/>
              </a:spcBef>
              <a:spcAft>
                <a:spcPts val="0"/>
              </a:spcAft>
              <a:buSzPts val="2800"/>
              <a:buNone/>
              <a:defRPr sz="3500">
                <a:latin typeface="Arial"/>
                <a:ea typeface="Arial"/>
                <a:cs typeface="Arial"/>
                <a:sym typeface="Arial"/>
              </a:defRPr>
            </a:lvl5pPr>
            <a:lvl6pPr lvl="5" algn="l">
              <a:lnSpc>
                <a:spcPct val="100000"/>
              </a:lnSpc>
              <a:spcBef>
                <a:spcPts val="0"/>
              </a:spcBef>
              <a:spcAft>
                <a:spcPts val="0"/>
              </a:spcAft>
              <a:buSzPts val="2800"/>
              <a:buNone/>
              <a:defRPr sz="3500">
                <a:latin typeface="Arial"/>
                <a:ea typeface="Arial"/>
                <a:cs typeface="Arial"/>
                <a:sym typeface="Arial"/>
              </a:defRPr>
            </a:lvl6pPr>
            <a:lvl7pPr lvl="6" algn="l">
              <a:lnSpc>
                <a:spcPct val="100000"/>
              </a:lnSpc>
              <a:spcBef>
                <a:spcPts val="0"/>
              </a:spcBef>
              <a:spcAft>
                <a:spcPts val="0"/>
              </a:spcAft>
              <a:buSzPts val="2800"/>
              <a:buNone/>
              <a:defRPr sz="3500">
                <a:latin typeface="Arial"/>
                <a:ea typeface="Arial"/>
                <a:cs typeface="Arial"/>
                <a:sym typeface="Arial"/>
              </a:defRPr>
            </a:lvl7pPr>
            <a:lvl8pPr lvl="7" algn="l">
              <a:lnSpc>
                <a:spcPct val="100000"/>
              </a:lnSpc>
              <a:spcBef>
                <a:spcPts val="0"/>
              </a:spcBef>
              <a:spcAft>
                <a:spcPts val="0"/>
              </a:spcAft>
              <a:buSzPts val="2800"/>
              <a:buNone/>
              <a:defRPr sz="3500">
                <a:latin typeface="Arial"/>
                <a:ea typeface="Arial"/>
                <a:cs typeface="Arial"/>
                <a:sym typeface="Arial"/>
              </a:defRPr>
            </a:lvl8pPr>
            <a:lvl9pPr lvl="8" algn="l">
              <a:lnSpc>
                <a:spcPct val="100000"/>
              </a:lnSpc>
              <a:spcBef>
                <a:spcPts val="0"/>
              </a:spcBef>
              <a:spcAft>
                <a:spcPts val="0"/>
              </a:spcAft>
              <a:buSzPts val="2800"/>
              <a:buNone/>
              <a:defRPr sz="3500">
                <a:latin typeface="Arial"/>
                <a:ea typeface="Arial"/>
                <a:cs typeface="Arial"/>
                <a:sym typeface="Arial"/>
              </a:defRPr>
            </a:lvl9pPr>
          </a:lstStyle>
          <a:p/>
        </p:txBody>
      </p:sp>
      <p:sp>
        <p:nvSpPr>
          <p:cNvPr id="118" name="Google Shape;118;p71"/>
          <p:cNvSpPr txBox="1"/>
          <p:nvPr>
            <p:ph idx="2" type="subTitle"/>
          </p:nvPr>
        </p:nvSpPr>
        <p:spPr>
          <a:xfrm>
            <a:off x="929091" y="1833263"/>
            <a:ext cx="6398100" cy="752100"/>
          </a:xfrm>
          <a:prstGeom prst="rect">
            <a:avLst/>
          </a:prstGeom>
          <a:noFill/>
          <a:ln>
            <a:noFill/>
          </a:ln>
        </p:spPr>
        <p:txBody>
          <a:bodyPr anchorCtr="0" anchor="t" bIns="34275" lIns="34275" spcFirstLastPara="1" rIns="34275" wrap="square" tIns="34275">
            <a:spAutoFit/>
          </a:bodyPr>
          <a:lstStyle>
            <a:lvl1pPr lvl="0" algn="l">
              <a:lnSpc>
                <a:spcPct val="100000"/>
              </a:lnSpc>
              <a:spcBef>
                <a:spcPts val="0"/>
              </a:spcBef>
              <a:spcAft>
                <a:spcPts val="0"/>
              </a:spcAft>
              <a:buSzPts val="1800"/>
              <a:buNone/>
              <a:defRPr sz="1800">
                <a:solidFill>
                  <a:schemeClr val="accent2"/>
                </a:solidFill>
                <a:latin typeface="Roboto Mono"/>
                <a:ea typeface="Roboto Mono"/>
                <a:cs typeface="Roboto Mono"/>
                <a:sym typeface="Roboto Mono"/>
              </a:defRPr>
            </a:lvl1pPr>
            <a:lvl2pPr lvl="1" algn="l">
              <a:lnSpc>
                <a:spcPct val="100000"/>
              </a:lnSpc>
              <a:spcBef>
                <a:spcPts val="0"/>
              </a:spcBef>
              <a:spcAft>
                <a:spcPts val="0"/>
              </a:spcAft>
              <a:buSzPts val="1800"/>
              <a:buNone/>
              <a:defRPr>
                <a:latin typeface="Arial"/>
                <a:ea typeface="Arial"/>
                <a:cs typeface="Arial"/>
                <a:sym typeface="Arial"/>
              </a:defRPr>
            </a:lvl2pPr>
            <a:lvl3pPr lvl="2" algn="l">
              <a:lnSpc>
                <a:spcPct val="100000"/>
              </a:lnSpc>
              <a:spcBef>
                <a:spcPts val="0"/>
              </a:spcBef>
              <a:spcAft>
                <a:spcPts val="0"/>
              </a:spcAft>
              <a:buSzPts val="1400"/>
              <a:buNone/>
              <a:defRPr>
                <a:latin typeface="Arial"/>
                <a:ea typeface="Arial"/>
                <a:cs typeface="Arial"/>
                <a:sym typeface="Arial"/>
              </a:defRPr>
            </a:lvl3pPr>
            <a:lvl4pPr lvl="3" algn="l">
              <a:lnSpc>
                <a:spcPct val="100000"/>
              </a:lnSpc>
              <a:spcBef>
                <a:spcPts val="0"/>
              </a:spcBef>
              <a:spcAft>
                <a:spcPts val="0"/>
              </a:spcAft>
              <a:buSzPts val="1400"/>
              <a:buNone/>
              <a:defRPr>
                <a:latin typeface="Arial"/>
                <a:ea typeface="Arial"/>
                <a:cs typeface="Arial"/>
                <a:sym typeface="Arial"/>
              </a:defRPr>
            </a:lvl4pPr>
            <a:lvl5pPr lvl="4" algn="l">
              <a:lnSpc>
                <a:spcPct val="100000"/>
              </a:lnSpc>
              <a:spcBef>
                <a:spcPts val="0"/>
              </a:spcBef>
              <a:spcAft>
                <a:spcPts val="0"/>
              </a:spcAft>
              <a:buSzPts val="1100"/>
              <a:buNone/>
              <a:defRPr>
                <a:latin typeface="Arial"/>
                <a:ea typeface="Arial"/>
                <a:cs typeface="Arial"/>
                <a:sym typeface="Arial"/>
              </a:defRPr>
            </a:lvl5pPr>
            <a:lvl6pPr lvl="5" algn="l">
              <a:lnSpc>
                <a:spcPct val="100000"/>
              </a:lnSpc>
              <a:spcBef>
                <a:spcPts val="0"/>
              </a:spcBef>
              <a:spcAft>
                <a:spcPts val="0"/>
              </a:spcAft>
              <a:buSzPts val="1100"/>
              <a:buNone/>
              <a:defRPr>
                <a:latin typeface="Arial"/>
                <a:ea typeface="Arial"/>
                <a:cs typeface="Arial"/>
                <a:sym typeface="Arial"/>
              </a:defRPr>
            </a:lvl6pPr>
            <a:lvl7pPr lvl="6" algn="l">
              <a:lnSpc>
                <a:spcPct val="100000"/>
              </a:lnSpc>
              <a:spcBef>
                <a:spcPts val="0"/>
              </a:spcBef>
              <a:spcAft>
                <a:spcPts val="0"/>
              </a:spcAft>
              <a:buSzPts val="1100"/>
              <a:buNone/>
              <a:defRPr>
                <a:latin typeface="Arial"/>
                <a:ea typeface="Arial"/>
                <a:cs typeface="Arial"/>
                <a:sym typeface="Arial"/>
              </a:defRPr>
            </a:lvl7pPr>
            <a:lvl8pPr lvl="7" algn="l">
              <a:lnSpc>
                <a:spcPct val="100000"/>
              </a:lnSpc>
              <a:spcBef>
                <a:spcPts val="0"/>
              </a:spcBef>
              <a:spcAft>
                <a:spcPts val="0"/>
              </a:spcAft>
              <a:buSzPts val="1100"/>
              <a:buNone/>
              <a:defRPr>
                <a:latin typeface="Arial"/>
                <a:ea typeface="Arial"/>
                <a:cs typeface="Arial"/>
                <a:sym typeface="Arial"/>
              </a:defRPr>
            </a:lvl8pPr>
            <a:lvl9pPr lvl="8" algn="l">
              <a:lnSpc>
                <a:spcPct val="100000"/>
              </a:lnSpc>
              <a:spcBef>
                <a:spcPts val="0"/>
              </a:spcBef>
              <a:spcAft>
                <a:spcPts val="0"/>
              </a:spcAft>
              <a:buSzPts val="1100"/>
              <a:buNone/>
              <a:defRPr>
                <a:latin typeface="Arial"/>
                <a:ea typeface="Arial"/>
                <a:cs typeface="Arial"/>
                <a:sym typeface="Aria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 name="Shape 14"/>
        <p:cNvGrpSpPr/>
        <p:nvPr/>
      </p:nvGrpSpPr>
      <p:grpSpPr>
        <a:xfrm>
          <a:off x="0" y="0"/>
          <a:ext cx="0" cy="0"/>
          <a:chOff x="0" y="0"/>
          <a:chExt cx="0" cy="0"/>
        </a:xfrm>
      </p:grpSpPr>
      <p:sp>
        <p:nvSpPr>
          <p:cNvPr id="15" name="Google Shape;15;p47"/>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6" name="Google Shape;16;p4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de" showMasterSp="0">
  <p:cSld name="Quote_2">
    <p:bg>
      <p:bgPr>
        <a:blipFill>
          <a:blip r:embed="rId2">
            <a:alphaModFix/>
          </a:blip>
          <a:stretch>
            <a:fillRect/>
          </a:stretch>
        </a:blipFill>
      </p:bgPr>
    </p:bg>
    <p:spTree>
      <p:nvGrpSpPr>
        <p:cNvPr id="119" name="Shape 119"/>
        <p:cNvGrpSpPr/>
        <p:nvPr/>
      </p:nvGrpSpPr>
      <p:grpSpPr>
        <a:xfrm>
          <a:off x="0" y="0"/>
          <a:ext cx="0" cy="0"/>
          <a:chOff x="0" y="0"/>
          <a:chExt cx="0" cy="0"/>
        </a:xfrm>
      </p:grpSpPr>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Style 01 - Green" showMasterSp="0">
  <p:cSld name="Title, Subtitle, &amp; Bullets_1_2_1">
    <p:bg>
      <p:bgPr>
        <a:blipFill>
          <a:blip r:embed="rId2">
            <a:alphaModFix/>
          </a:blip>
          <a:stretch>
            <a:fillRect/>
          </a:stretch>
        </a:blipFill>
      </p:bgPr>
    </p:bg>
    <p:spTree>
      <p:nvGrpSpPr>
        <p:cNvPr id="120" name="Shape 120"/>
        <p:cNvGrpSpPr/>
        <p:nvPr/>
      </p:nvGrpSpPr>
      <p:grpSpPr>
        <a:xfrm>
          <a:off x="0" y="0"/>
          <a:ext cx="0" cy="0"/>
          <a:chOff x="0" y="0"/>
          <a:chExt cx="0" cy="0"/>
        </a:xfrm>
      </p:grpSpPr>
      <p:sp>
        <p:nvSpPr>
          <p:cNvPr id="121" name="Google Shape;121;p73"/>
          <p:cNvSpPr txBox="1"/>
          <p:nvPr/>
        </p:nvSpPr>
        <p:spPr>
          <a:xfrm>
            <a:off x="435148" y="1198295"/>
            <a:ext cx="6788100" cy="1034700"/>
          </a:xfrm>
          <a:prstGeom prst="rect">
            <a:avLst/>
          </a:prstGeom>
          <a:noFill/>
          <a:ln>
            <a:noFill/>
          </a:ln>
        </p:spPr>
        <p:txBody>
          <a:bodyPr anchorCtr="0" anchor="t" bIns="34275" lIns="34275" spcFirstLastPara="1" rIns="34275" wrap="square" tIns="34275">
            <a:noAutofit/>
          </a:bodyPr>
          <a:lstStyle/>
          <a:p>
            <a:pPr indent="-88900" lvl="0" marL="241300" marR="0" rtl="0" algn="l">
              <a:lnSpc>
                <a:spcPct val="100000"/>
              </a:lnSpc>
              <a:spcBef>
                <a:spcPts val="2200"/>
              </a:spcBef>
              <a:spcAft>
                <a:spcPts val="0"/>
              </a:spcAft>
              <a:buClr>
                <a:srgbClr val="000000"/>
              </a:buClr>
              <a:buSzPts val="2000"/>
              <a:buFont typeface="Arial"/>
              <a:buNone/>
            </a:pPr>
            <a:r>
              <a:t/>
            </a:r>
            <a:endParaRPr b="0" i="0" sz="2000" u="none" cap="none" strike="noStrike">
              <a:solidFill>
                <a:srgbClr val="000000"/>
              </a:solidFill>
              <a:latin typeface="Helvetica Neue"/>
              <a:ea typeface="Helvetica Neue"/>
              <a:cs typeface="Helvetica Neue"/>
              <a:sym typeface="Helvetica Neue"/>
            </a:endParaRPr>
          </a:p>
        </p:txBody>
      </p:sp>
      <p:sp>
        <p:nvSpPr>
          <p:cNvPr id="122" name="Google Shape;122;p73"/>
          <p:cNvSpPr txBox="1"/>
          <p:nvPr>
            <p:ph idx="1" type="body"/>
          </p:nvPr>
        </p:nvSpPr>
        <p:spPr>
          <a:xfrm>
            <a:off x="451256" y="1529869"/>
            <a:ext cx="8214900" cy="2402700"/>
          </a:xfrm>
          <a:prstGeom prst="rect">
            <a:avLst/>
          </a:prstGeom>
          <a:noFill/>
          <a:ln>
            <a:noFill/>
          </a:ln>
        </p:spPr>
        <p:txBody>
          <a:bodyPr anchorCtr="0" anchor="t" bIns="34275" lIns="34275" spcFirstLastPara="1" rIns="34275" wrap="square" tIns="34275">
            <a:spAutoFit/>
          </a:bodyPr>
          <a:lstStyle>
            <a:lvl1pPr indent="-342900" lvl="0" marL="457200" algn="l">
              <a:lnSpc>
                <a:spcPct val="100000"/>
              </a:lnSpc>
              <a:spcBef>
                <a:spcPts val="0"/>
              </a:spcBef>
              <a:spcAft>
                <a:spcPts val="0"/>
              </a:spcAft>
              <a:buSzPts val="1800"/>
              <a:buFont typeface="Open Sans Light"/>
              <a:buChar char="●"/>
              <a:defRPr sz="1800">
                <a:latin typeface="Open Sans Light"/>
                <a:ea typeface="Open Sans Light"/>
                <a:cs typeface="Open Sans Light"/>
                <a:sym typeface="Open Sans Light"/>
              </a:defRPr>
            </a:lvl1pPr>
            <a:lvl2pPr indent="-342900" lvl="1" marL="914400" algn="l">
              <a:lnSpc>
                <a:spcPct val="100000"/>
              </a:lnSpc>
              <a:spcBef>
                <a:spcPts val="0"/>
              </a:spcBef>
              <a:spcAft>
                <a:spcPts val="0"/>
              </a:spcAft>
              <a:buSzPts val="1800"/>
              <a:buFont typeface="Open Sans Light"/>
              <a:buChar char="○"/>
              <a:defRPr sz="1800">
                <a:latin typeface="Open Sans Light"/>
                <a:ea typeface="Open Sans Light"/>
                <a:cs typeface="Open Sans Light"/>
                <a:sym typeface="Open Sans Light"/>
              </a:defRPr>
            </a:lvl2pPr>
            <a:lvl3pPr indent="-317500" lvl="2" marL="1371600" algn="l">
              <a:lnSpc>
                <a:spcPct val="100000"/>
              </a:lnSpc>
              <a:spcBef>
                <a:spcPts val="0"/>
              </a:spcBef>
              <a:spcAft>
                <a:spcPts val="0"/>
              </a:spcAft>
              <a:buSzPts val="1400"/>
              <a:buFont typeface="Open Sans Light"/>
              <a:buChar char="■"/>
              <a:defRPr sz="1400">
                <a:latin typeface="Open Sans Light"/>
                <a:ea typeface="Open Sans Light"/>
                <a:cs typeface="Open Sans Light"/>
                <a:sym typeface="Open Sans Light"/>
              </a:defRPr>
            </a:lvl3pPr>
            <a:lvl4pPr indent="-317500" lvl="3" marL="1828800" algn="l">
              <a:lnSpc>
                <a:spcPct val="100000"/>
              </a:lnSpc>
              <a:spcBef>
                <a:spcPts val="0"/>
              </a:spcBef>
              <a:spcAft>
                <a:spcPts val="0"/>
              </a:spcAft>
              <a:buSzPts val="1400"/>
              <a:buFont typeface="Open Sans Light"/>
              <a:buChar char="●"/>
              <a:defRPr sz="1400">
                <a:latin typeface="Open Sans Light"/>
                <a:ea typeface="Open Sans Light"/>
                <a:cs typeface="Open Sans Light"/>
                <a:sym typeface="Open Sans Light"/>
              </a:defRPr>
            </a:lvl4pPr>
            <a:lvl5pPr indent="-298450" lvl="4" marL="2286000" algn="l">
              <a:lnSpc>
                <a:spcPct val="100000"/>
              </a:lnSpc>
              <a:spcBef>
                <a:spcPts val="0"/>
              </a:spcBef>
              <a:spcAft>
                <a:spcPts val="0"/>
              </a:spcAft>
              <a:buSzPts val="1100"/>
              <a:buFont typeface="Open Sans Light"/>
              <a:buChar char="○"/>
              <a:defRPr sz="1100">
                <a:latin typeface="Open Sans Light"/>
                <a:ea typeface="Open Sans Light"/>
                <a:cs typeface="Open Sans Light"/>
                <a:sym typeface="Open Sans Light"/>
              </a:defRPr>
            </a:lvl5pPr>
            <a:lvl6pPr indent="-298450" lvl="5" marL="2743200" algn="l">
              <a:lnSpc>
                <a:spcPct val="100000"/>
              </a:lnSpc>
              <a:spcBef>
                <a:spcPts val="0"/>
              </a:spcBef>
              <a:spcAft>
                <a:spcPts val="0"/>
              </a:spcAft>
              <a:buSzPts val="1100"/>
              <a:buFont typeface="Open Sans Light"/>
              <a:buChar char="■"/>
              <a:defRPr sz="1100">
                <a:latin typeface="Open Sans Light"/>
                <a:ea typeface="Open Sans Light"/>
                <a:cs typeface="Open Sans Light"/>
                <a:sym typeface="Open Sans Light"/>
              </a:defRPr>
            </a:lvl6pPr>
            <a:lvl7pPr indent="-298450" lvl="6" marL="3200400" algn="l">
              <a:lnSpc>
                <a:spcPct val="100000"/>
              </a:lnSpc>
              <a:spcBef>
                <a:spcPts val="0"/>
              </a:spcBef>
              <a:spcAft>
                <a:spcPts val="0"/>
              </a:spcAft>
              <a:buSzPts val="1100"/>
              <a:buFont typeface="Open Sans Light"/>
              <a:buChar char="●"/>
              <a:defRPr sz="1100">
                <a:latin typeface="Open Sans Light"/>
                <a:ea typeface="Open Sans Light"/>
                <a:cs typeface="Open Sans Light"/>
                <a:sym typeface="Open Sans Light"/>
              </a:defRPr>
            </a:lvl7pPr>
            <a:lvl8pPr indent="-298450" lvl="7" marL="3657600" algn="l">
              <a:lnSpc>
                <a:spcPct val="100000"/>
              </a:lnSpc>
              <a:spcBef>
                <a:spcPts val="0"/>
              </a:spcBef>
              <a:spcAft>
                <a:spcPts val="0"/>
              </a:spcAft>
              <a:buSzPts val="1100"/>
              <a:buFont typeface="Open Sans Light"/>
              <a:buChar char="○"/>
              <a:defRPr sz="1100">
                <a:latin typeface="Open Sans Light"/>
                <a:ea typeface="Open Sans Light"/>
                <a:cs typeface="Open Sans Light"/>
                <a:sym typeface="Open Sans Light"/>
              </a:defRPr>
            </a:lvl8pPr>
            <a:lvl9pPr indent="-298450" lvl="8" marL="4114800" algn="l">
              <a:lnSpc>
                <a:spcPct val="100000"/>
              </a:lnSpc>
              <a:spcBef>
                <a:spcPts val="0"/>
              </a:spcBef>
              <a:spcAft>
                <a:spcPts val="0"/>
              </a:spcAft>
              <a:buSzPts val="1100"/>
              <a:buFont typeface="Open Sans Light"/>
              <a:buChar char="■"/>
              <a:defRPr sz="1100">
                <a:latin typeface="Open Sans Light"/>
                <a:ea typeface="Open Sans Light"/>
                <a:cs typeface="Open Sans Light"/>
                <a:sym typeface="Open Sans Light"/>
              </a:defRPr>
            </a:lvl9pPr>
          </a:lstStyle>
          <a:p/>
        </p:txBody>
      </p:sp>
      <p:sp>
        <p:nvSpPr>
          <p:cNvPr id="123" name="Google Shape;123;p73"/>
          <p:cNvSpPr txBox="1"/>
          <p:nvPr>
            <p:ph type="title"/>
          </p:nvPr>
        </p:nvSpPr>
        <p:spPr>
          <a:xfrm>
            <a:off x="334894" y="483797"/>
            <a:ext cx="8233500" cy="752100"/>
          </a:xfrm>
          <a:prstGeom prst="rect">
            <a:avLst/>
          </a:prstGeom>
          <a:noFill/>
          <a:ln>
            <a:noFill/>
          </a:ln>
        </p:spPr>
        <p:txBody>
          <a:bodyPr anchorCtr="0" anchor="t" bIns="91425" lIns="91425" spcFirstLastPara="1" rIns="91425" wrap="square" tIns="91425">
            <a:spAutoFit/>
          </a:bodyPr>
          <a:lstStyle>
            <a:lvl1pPr lvl="0" algn="l">
              <a:lnSpc>
                <a:spcPct val="100000"/>
              </a:lnSpc>
              <a:spcBef>
                <a:spcPts val="0"/>
              </a:spcBef>
              <a:spcAft>
                <a:spcPts val="0"/>
              </a:spcAft>
              <a:buSzPts val="2800"/>
              <a:buNone/>
              <a:defRPr sz="3500">
                <a:solidFill>
                  <a:schemeClr val="dk1"/>
                </a:solidFill>
                <a:latin typeface="Arial"/>
                <a:ea typeface="Arial"/>
                <a:cs typeface="Arial"/>
                <a:sym typeface="Arial"/>
              </a:defRPr>
            </a:lvl1pPr>
            <a:lvl2pPr lvl="1" algn="l">
              <a:lnSpc>
                <a:spcPct val="100000"/>
              </a:lnSpc>
              <a:spcBef>
                <a:spcPts val="0"/>
              </a:spcBef>
              <a:spcAft>
                <a:spcPts val="0"/>
              </a:spcAft>
              <a:buSzPts val="2800"/>
              <a:buNone/>
              <a:defRPr sz="3500">
                <a:solidFill>
                  <a:schemeClr val="dk1"/>
                </a:solidFill>
                <a:latin typeface="Arial"/>
                <a:ea typeface="Arial"/>
                <a:cs typeface="Arial"/>
                <a:sym typeface="Arial"/>
              </a:defRPr>
            </a:lvl2pPr>
            <a:lvl3pPr lvl="2" algn="l">
              <a:lnSpc>
                <a:spcPct val="100000"/>
              </a:lnSpc>
              <a:spcBef>
                <a:spcPts val="0"/>
              </a:spcBef>
              <a:spcAft>
                <a:spcPts val="0"/>
              </a:spcAft>
              <a:buSzPts val="2800"/>
              <a:buNone/>
              <a:defRPr sz="3500">
                <a:solidFill>
                  <a:schemeClr val="dk1"/>
                </a:solidFill>
                <a:latin typeface="Arial"/>
                <a:ea typeface="Arial"/>
                <a:cs typeface="Arial"/>
                <a:sym typeface="Arial"/>
              </a:defRPr>
            </a:lvl3pPr>
            <a:lvl4pPr lvl="3" algn="l">
              <a:lnSpc>
                <a:spcPct val="100000"/>
              </a:lnSpc>
              <a:spcBef>
                <a:spcPts val="0"/>
              </a:spcBef>
              <a:spcAft>
                <a:spcPts val="0"/>
              </a:spcAft>
              <a:buSzPts val="2800"/>
              <a:buNone/>
              <a:defRPr sz="3500">
                <a:solidFill>
                  <a:schemeClr val="dk1"/>
                </a:solidFill>
                <a:latin typeface="Arial"/>
                <a:ea typeface="Arial"/>
                <a:cs typeface="Arial"/>
                <a:sym typeface="Arial"/>
              </a:defRPr>
            </a:lvl4pPr>
            <a:lvl5pPr lvl="4" algn="l">
              <a:lnSpc>
                <a:spcPct val="100000"/>
              </a:lnSpc>
              <a:spcBef>
                <a:spcPts val="0"/>
              </a:spcBef>
              <a:spcAft>
                <a:spcPts val="0"/>
              </a:spcAft>
              <a:buSzPts val="2800"/>
              <a:buNone/>
              <a:defRPr sz="3500">
                <a:solidFill>
                  <a:schemeClr val="dk1"/>
                </a:solidFill>
                <a:latin typeface="Arial"/>
                <a:ea typeface="Arial"/>
                <a:cs typeface="Arial"/>
                <a:sym typeface="Arial"/>
              </a:defRPr>
            </a:lvl5pPr>
            <a:lvl6pPr lvl="5" algn="l">
              <a:lnSpc>
                <a:spcPct val="100000"/>
              </a:lnSpc>
              <a:spcBef>
                <a:spcPts val="0"/>
              </a:spcBef>
              <a:spcAft>
                <a:spcPts val="0"/>
              </a:spcAft>
              <a:buSzPts val="2800"/>
              <a:buNone/>
              <a:defRPr sz="3500">
                <a:solidFill>
                  <a:schemeClr val="dk1"/>
                </a:solidFill>
                <a:latin typeface="Arial"/>
                <a:ea typeface="Arial"/>
                <a:cs typeface="Arial"/>
                <a:sym typeface="Arial"/>
              </a:defRPr>
            </a:lvl6pPr>
            <a:lvl7pPr lvl="6" algn="l">
              <a:lnSpc>
                <a:spcPct val="100000"/>
              </a:lnSpc>
              <a:spcBef>
                <a:spcPts val="0"/>
              </a:spcBef>
              <a:spcAft>
                <a:spcPts val="0"/>
              </a:spcAft>
              <a:buSzPts val="2800"/>
              <a:buNone/>
              <a:defRPr sz="3500">
                <a:solidFill>
                  <a:schemeClr val="dk1"/>
                </a:solidFill>
                <a:latin typeface="Arial"/>
                <a:ea typeface="Arial"/>
                <a:cs typeface="Arial"/>
                <a:sym typeface="Arial"/>
              </a:defRPr>
            </a:lvl7pPr>
            <a:lvl8pPr lvl="7" algn="l">
              <a:lnSpc>
                <a:spcPct val="100000"/>
              </a:lnSpc>
              <a:spcBef>
                <a:spcPts val="0"/>
              </a:spcBef>
              <a:spcAft>
                <a:spcPts val="0"/>
              </a:spcAft>
              <a:buSzPts val="2800"/>
              <a:buNone/>
              <a:defRPr sz="3500">
                <a:solidFill>
                  <a:schemeClr val="dk1"/>
                </a:solidFill>
                <a:latin typeface="Arial"/>
                <a:ea typeface="Arial"/>
                <a:cs typeface="Arial"/>
                <a:sym typeface="Arial"/>
              </a:defRPr>
            </a:lvl8pPr>
            <a:lvl9pPr lvl="8" algn="l">
              <a:lnSpc>
                <a:spcPct val="100000"/>
              </a:lnSpc>
              <a:spcBef>
                <a:spcPts val="0"/>
              </a:spcBef>
              <a:spcAft>
                <a:spcPts val="0"/>
              </a:spcAft>
              <a:buSzPts val="2800"/>
              <a:buNone/>
              <a:defRPr sz="3500">
                <a:solidFill>
                  <a:schemeClr val="dk1"/>
                </a:solidFill>
                <a:latin typeface="Arial"/>
                <a:ea typeface="Arial"/>
                <a:cs typeface="Arial"/>
                <a:sym typeface="Arial"/>
              </a:defRPr>
            </a:lvl9pPr>
          </a:lstStyle>
          <a:p/>
        </p:txBody>
      </p:sp>
      <p:sp>
        <p:nvSpPr>
          <p:cNvPr id="124" name="Google Shape;124;p73"/>
          <p:cNvSpPr txBox="1"/>
          <p:nvPr>
            <p:ph idx="2" type="subTitle"/>
          </p:nvPr>
        </p:nvSpPr>
        <p:spPr>
          <a:xfrm>
            <a:off x="410869" y="1138228"/>
            <a:ext cx="8255400" cy="512400"/>
          </a:xfrm>
          <a:prstGeom prst="rect">
            <a:avLst/>
          </a:prstGeom>
          <a:noFill/>
          <a:ln>
            <a:noFill/>
          </a:ln>
        </p:spPr>
        <p:txBody>
          <a:bodyPr anchorCtr="0" anchor="t" bIns="34275" lIns="34275" spcFirstLastPara="1" rIns="34275" wrap="square" tIns="34275">
            <a:spAutoFit/>
          </a:bodyPr>
          <a:lstStyle>
            <a:lvl1pPr lvl="0" algn="l">
              <a:lnSpc>
                <a:spcPct val="100000"/>
              </a:lnSpc>
              <a:spcBef>
                <a:spcPts val="0"/>
              </a:spcBef>
              <a:spcAft>
                <a:spcPts val="0"/>
              </a:spcAft>
              <a:buSzPts val="1800"/>
              <a:buNone/>
              <a:defRPr sz="1800">
                <a:solidFill>
                  <a:schemeClr val="accent4"/>
                </a:solidFill>
                <a:latin typeface="Roboto Mono"/>
                <a:ea typeface="Roboto Mono"/>
                <a:cs typeface="Roboto Mono"/>
                <a:sym typeface="Roboto Mono"/>
              </a:defRPr>
            </a:lvl1pPr>
            <a:lvl2pPr lvl="1" algn="l">
              <a:lnSpc>
                <a:spcPct val="100000"/>
              </a:lnSpc>
              <a:spcBef>
                <a:spcPts val="0"/>
              </a:spcBef>
              <a:spcAft>
                <a:spcPts val="0"/>
              </a:spcAft>
              <a:buSzPts val="1800"/>
              <a:buNone/>
              <a:defRPr>
                <a:solidFill>
                  <a:schemeClr val="accent4"/>
                </a:solidFill>
                <a:latin typeface="Arial"/>
                <a:ea typeface="Arial"/>
                <a:cs typeface="Arial"/>
                <a:sym typeface="Arial"/>
              </a:defRPr>
            </a:lvl2pPr>
            <a:lvl3pPr lvl="2" algn="l">
              <a:lnSpc>
                <a:spcPct val="100000"/>
              </a:lnSpc>
              <a:spcBef>
                <a:spcPts val="0"/>
              </a:spcBef>
              <a:spcAft>
                <a:spcPts val="0"/>
              </a:spcAft>
              <a:buSzPts val="1400"/>
              <a:buNone/>
              <a:defRPr>
                <a:solidFill>
                  <a:schemeClr val="accent4"/>
                </a:solidFill>
                <a:latin typeface="Arial"/>
                <a:ea typeface="Arial"/>
                <a:cs typeface="Arial"/>
                <a:sym typeface="Arial"/>
              </a:defRPr>
            </a:lvl3pPr>
            <a:lvl4pPr lvl="3" algn="l">
              <a:lnSpc>
                <a:spcPct val="100000"/>
              </a:lnSpc>
              <a:spcBef>
                <a:spcPts val="0"/>
              </a:spcBef>
              <a:spcAft>
                <a:spcPts val="0"/>
              </a:spcAft>
              <a:buSzPts val="1400"/>
              <a:buNone/>
              <a:defRPr>
                <a:solidFill>
                  <a:schemeClr val="accent4"/>
                </a:solidFill>
                <a:latin typeface="Arial"/>
                <a:ea typeface="Arial"/>
                <a:cs typeface="Arial"/>
                <a:sym typeface="Arial"/>
              </a:defRPr>
            </a:lvl4pPr>
            <a:lvl5pPr lvl="4" algn="l">
              <a:lnSpc>
                <a:spcPct val="100000"/>
              </a:lnSpc>
              <a:spcBef>
                <a:spcPts val="0"/>
              </a:spcBef>
              <a:spcAft>
                <a:spcPts val="0"/>
              </a:spcAft>
              <a:buSzPts val="1100"/>
              <a:buNone/>
              <a:defRPr>
                <a:solidFill>
                  <a:schemeClr val="accent4"/>
                </a:solidFill>
                <a:latin typeface="Arial"/>
                <a:ea typeface="Arial"/>
                <a:cs typeface="Arial"/>
                <a:sym typeface="Arial"/>
              </a:defRPr>
            </a:lvl5pPr>
            <a:lvl6pPr lvl="5" algn="l">
              <a:lnSpc>
                <a:spcPct val="100000"/>
              </a:lnSpc>
              <a:spcBef>
                <a:spcPts val="0"/>
              </a:spcBef>
              <a:spcAft>
                <a:spcPts val="0"/>
              </a:spcAft>
              <a:buSzPts val="1100"/>
              <a:buNone/>
              <a:defRPr>
                <a:solidFill>
                  <a:schemeClr val="accent4"/>
                </a:solidFill>
                <a:latin typeface="Arial"/>
                <a:ea typeface="Arial"/>
                <a:cs typeface="Arial"/>
                <a:sym typeface="Arial"/>
              </a:defRPr>
            </a:lvl6pPr>
            <a:lvl7pPr lvl="6" algn="l">
              <a:lnSpc>
                <a:spcPct val="100000"/>
              </a:lnSpc>
              <a:spcBef>
                <a:spcPts val="0"/>
              </a:spcBef>
              <a:spcAft>
                <a:spcPts val="0"/>
              </a:spcAft>
              <a:buSzPts val="1100"/>
              <a:buNone/>
              <a:defRPr>
                <a:solidFill>
                  <a:schemeClr val="accent4"/>
                </a:solidFill>
                <a:latin typeface="Arial"/>
                <a:ea typeface="Arial"/>
                <a:cs typeface="Arial"/>
                <a:sym typeface="Arial"/>
              </a:defRPr>
            </a:lvl7pPr>
            <a:lvl8pPr lvl="7" algn="l">
              <a:lnSpc>
                <a:spcPct val="100000"/>
              </a:lnSpc>
              <a:spcBef>
                <a:spcPts val="0"/>
              </a:spcBef>
              <a:spcAft>
                <a:spcPts val="0"/>
              </a:spcAft>
              <a:buSzPts val="1100"/>
              <a:buNone/>
              <a:defRPr>
                <a:solidFill>
                  <a:schemeClr val="accent4"/>
                </a:solidFill>
                <a:latin typeface="Arial"/>
                <a:ea typeface="Arial"/>
                <a:cs typeface="Arial"/>
                <a:sym typeface="Arial"/>
              </a:defRPr>
            </a:lvl8pPr>
            <a:lvl9pPr lvl="8" algn="l">
              <a:lnSpc>
                <a:spcPct val="100000"/>
              </a:lnSpc>
              <a:spcBef>
                <a:spcPts val="0"/>
              </a:spcBef>
              <a:spcAft>
                <a:spcPts val="0"/>
              </a:spcAft>
              <a:buSzPts val="1100"/>
              <a:buNone/>
              <a:defRPr>
                <a:solidFill>
                  <a:schemeClr val="accent4"/>
                </a:solidFill>
                <a:latin typeface="Arial"/>
                <a:ea typeface="Arial"/>
                <a:cs typeface="Arial"/>
                <a:sym typeface="Arial"/>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Style 01 - Red" showMasterSp="0">
  <p:cSld name="Title, Subtitle, &amp; Bullets_1_2_1_1">
    <p:bg>
      <p:bgPr>
        <a:blipFill>
          <a:blip r:embed="rId2">
            <a:alphaModFix/>
          </a:blip>
          <a:stretch>
            <a:fillRect/>
          </a:stretch>
        </a:blipFill>
      </p:bgPr>
    </p:bg>
    <p:spTree>
      <p:nvGrpSpPr>
        <p:cNvPr id="125" name="Shape 125"/>
        <p:cNvGrpSpPr/>
        <p:nvPr/>
      </p:nvGrpSpPr>
      <p:grpSpPr>
        <a:xfrm>
          <a:off x="0" y="0"/>
          <a:ext cx="0" cy="0"/>
          <a:chOff x="0" y="0"/>
          <a:chExt cx="0" cy="0"/>
        </a:xfrm>
      </p:grpSpPr>
      <p:sp>
        <p:nvSpPr>
          <p:cNvPr id="126" name="Google Shape;126;p74"/>
          <p:cNvSpPr txBox="1"/>
          <p:nvPr/>
        </p:nvSpPr>
        <p:spPr>
          <a:xfrm>
            <a:off x="435148" y="1198295"/>
            <a:ext cx="6788100" cy="1034700"/>
          </a:xfrm>
          <a:prstGeom prst="rect">
            <a:avLst/>
          </a:prstGeom>
          <a:noFill/>
          <a:ln>
            <a:noFill/>
          </a:ln>
        </p:spPr>
        <p:txBody>
          <a:bodyPr anchorCtr="0" anchor="t" bIns="34275" lIns="34275" spcFirstLastPara="1" rIns="34275" wrap="square" tIns="34275">
            <a:noAutofit/>
          </a:bodyPr>
          <a:lstStyle/>
          <a:p>
            <a:pPr indent="-88900" lvl="0" marL="241300" marR="0" rtl="0" algn="l">
              <a:lnSpc>
                <a:spcPct val="100000"/>
              </a:lnSpc>
              <a:spcBef>
                <a:spcPts val="2200"/>
              </a:spcBef>
              <a:spcAft>
                <a:spcPts val="0"/>
              </a:spcAft>
              <a:buClr>
                <a:srgbClr val="000000"/>
              </a:buClr>
              <a:buSzPts val="2000"/>
              <a:buFont typeface="Arial"/>
              <a:buNone/>
            </a:pPr>
            <a:r>
              <a:t/>
            </a:r>
            <a:endParaRPr b="0" i="0" sz="2000" u="none" cap="none" strike="noStrike">
              <a:solidFill>
                <a:srgbClr val="000000"/>
              </a:solidFill>
              <a:latin typeface="Helvetica Neue"/>
              <a:ea typeface="Helvetica Neue"/>
              <a:cs typeface="Helvetica Neue"/>
              <a:sym typeface="Helvetica Neue"/>
            </a:endParaRPr>
          </a:p>
        </p:txBody>
      </p:sp>
      <p:sp>
        <p:nvSpPr>
          <p:cNvPr id="127" name="Google Shape;127;p74"/>
          <p:cNvSpPr txBox="1"/>
          <p:nvPr>
            <p:ph type="title"/>
          </p:nvPr>
        </p:nvSpPr>
        <p:spPr>
          <a:xfrm>
            <a:off x="334894" y="483797"/>
            <a:ext cx="8233500" cy="752100"/>
          </a:xfrm>
          <a:prstGeom prst="rect">
            <a:avLst/>
          </a:prstGeom>
          <a:noFill/>
          <a:ln>
            <a:noFill/>
          </a:ln>
        </p:spPr>
        <p:txBody>
          <a:bodyPr anchorCtr="0" anchor="t" bIns="91425" lIns="91425" spcFirstLastPara="1" rIns="91425" wrap="square" tIns="91425">
            <a:spAutoFit/>
          </a:bodyPr>
          <a:lstStyle>
            <a:lvl1pPr lvl="0" algn="l">
              <a:lnSpc>
                <a:spcPct val="100000"/>
              </a:lnSpc>
              <a:spcBef>
                <a:spcPts val="0"/>
              </a:spcBef>
              <a:spcAft>
                <a:spcPts val="0"/>
              </a:spcAft>
              <a:buSzPts val="2800"/>
              <a:buNone/>
              <a:defRPr sz="3500">
                <a:solidFill>
                  <a:schemeClr val="dk1"/>
                </a:solidFill>
                <a:latin typeface="Arial"/>
                <a:ea typeface="Arial"/>
                <a:cs typeface="Arial"/>
                <a:sym typeface="Arial"/>
              </a:defRPr>
            </a:lvl1pPr>
            <a:lvl2pPr lvl="1" algn="l">
              <a:lnSpc>
                <a:spcPct val="100000"/>
              </a:lnSpc>
              <a:spcBef>
                <a:spcPts val="0"/>
              </a:spcBef>
              <a:spcAft>
                <a:spcPts val="0"/>
              </a:spcAft>
              <a:buSzPts val="2800"/>
              <a:buNone/>
              <a:defRPr sz="3500">
                <a:solidFill>
                  <a:schemeClr val="dk1"/>
                </a:solidFill>
                <a:latin typeface="Arial"/>
                <a:ea typeface="Arial"/>
                <a:cs typeface="Arial"/>
                <a:sym typeface="Arial"/>
              </a:defRPr>
            </a:lvl2pPr>
            <a:lvl3pPr lvl="2" algn="l">
              <a:lnSpc>
                <a:spcPct val="100000"/>
              </a:lnSpc>
              <a:spcBef>
                <a:spcPts val="0"/>
              </a:spcBef>
              <a:spcAft>
                <a:spcPts val="0"/>
              </a:spcAft>
              <a:buSzPts val="2800"/>
              <a:buNone/>
              <a:defRPr sz="3500">
                <a:solidFill>
                  <a:schemeClr val="dk1"/>
                </a:solidFill>
                <a:latin typeface="Arial"/>
                <a:ea typeface="Arial"/>
                <a:cs typeface="Arial"/>
                <a:sym typeface="Arial"/>
              </a:defRPr>
            </a:lvl3pPr>
            <a:lvl4pPr lvl="3" algn="l">
              <a:lnSpc>
                <a:spcPct val="100000"/>
              </a:lnSpc>
              <a:spcBef>
                <a:spcPts val="0"/>
              </a:spcBef>
              <a:spcAft>
                <a:spcPts val="0"/>
              </a:spcAft>
              <a:buSzPts val="2800"/>
              <a:buNone/>
              <a:defRPr sz="3500">
                <a:solidFill>
                  <a:schemeClr val="dk1"/>
                </a:solidFill>
                <a:latin typeface="Arial"/>
                <a:ea typeface="Arial"/>
                <a:cs typeface="Arial"/>
                <a:sym typeface="Arial"/>
              </a:defRPr>
            </a:lvl4pPr>
            <a:lvl5pPr lvl="4" algn="l">
              <a:lnSpc>
                <a:spcPct val="100000"/>
              </a:lnSpc>
              <a:spcBef>
                <a:spcPts val="0"/>
              </a:spcBef>
              <a:spcAft>
                <a:spcPts val="0"/>
              </a:spcAft>
              <a:buSzPts val="2800"/>
              <a:buNone/>
              <a:defRPr sz="3500">
                <a:solidFill>
                  <a:schemeClr val="dk1"/>
                </a:solidFill>
                <a:latin typeface="Arial"/>
                <a:ea typeface="Arial"/>
                <a:cs typeface="Arial"/>
                <a:sym typeface="Arial"/>
              </a:defRPr>
            </a:lvl5pPr>
            <a:lvl6pPr lvl="5" algn="l">
              <a:lnSpc>
                <a:spcPct val="100000"/>
              </a:lnSpc>
              <a:spcBef>
                <a:spcPts val="0"/>
              </a:spcBef>
              <a:spcAft>
                <a:spcPts val="0"/>
              </a:spcAft>
              <a:buSzPts val="2800"/>
              <a:buNone/>
              <a:defRPr sz="3500">
                <a:solidFill>
                  <a:schemeClr val="dk1"/>
                </a:solidFill>
                <a:latin typeface="Arial"/>
                <a:ea typeface="Arial"/>
                <a:cs typeface="Arial"/>
                <a:sym typeface="Arial"/>
              </a:defRPr>
            </a:lvl6pPr>
            <a:lvl7pPr lvl="6" algn="l">
              <a:lnSpc>
                <a:spcPct val="100000"/>
              </a:lnSpc>
              <a:spcBef>
                <a:spcPts val="0"/>
              </a:spcBef>
              <a:spcAft>
                <a:spcPts val="0"/>
              </a:spcAft>
              <a:buSzPts val="2800"/>
              <a:buNone/>
              <a:defRPr sz="3500">
                <a:solidFill>
                  <a:schemeClr val="dk1"/>
                </a:solidFill>
                <a:latin typeface="Arial"/>
                <a:ea typeface="Arial"/>
                <a:cs typeface="Arial"/>
                <a:sym typeface="Arial"/>
              </a:defRPr>
            </a:lvl7pPr>
            <a:lvl8pPr lvl="7" algn="l">
              <a:lnSpc>
                <a:spcPct val="100000"/>
              </a:lnSpc>
              <a:spcBef>
                <a:spcPts val="0"/>
              </a:spcBef>
              <a:spcAft>
                <a:spcPts val="0"/>
              </a:spcAft>
              <a:buSzPts val="2800"/>
              <a:buNone/>
              <a:defRPr sz="3500">
                <a:solidFill>
                  <a:schemeClr val="dk1"/>
                </a:solidFill>
                <a:latin typeface="Arial"/>
                <a:ea typeface="Arial"/>
                <a:cs typeface="Arial"/>
                <a:sym typeface="Arial"/>
              </a:defRPr>
            </a:lvl8pPr>
            <a:lvl9pPr lvl="8" algn="l">
              <a:lnSpc>
                <a:spcPct val="100000"/>
              </a:lnSpc>
              <a:spcBef>
                <a:spcPts val="0"/>
              </a:spcBef>
              <a:spcAft>
                <a:spcPts val="0"/>
              </a:spcAft>
              <a:buSzPts val="2800"/>
              <a:buNone/>
              <a:defRPr sz="3500">
                <a:solidFill>
                  <a:schemeClr val="dk1"/>
                </a:solidFill>
                <a:latin typeface="Arial"/>
                <a:ea typeface="Arial"/>
                <a:cs typeface="Arial"/>
                <a:sym typeface="Arial"/>
              </a:defRPr>
            </a:lvl9pPr>
          </a:lstStyle>
          <a:p/>
        </p:txBody>
      </p:sp>
      <p:sp>
        <p:nvSpPr>
          <p:cNvPr id="128" name="Google Shape;128;p74"/>
          <p:cNvSpPr txBox="1"/>
          <p:nvPr>
            <p:ph idx="1" type="body"/>
          </p:nvPr>
        </p:nvSpPr>
        <p:spPr>
          <a:xfrm>
            <a:off x="451256" y="1529869"/>
            <a:ext cx="8214900" cy="2402700"/>
          </a:xfrm>
          <a:prstGeom prst="rect">
            <a:avLst/>
          </a:prstGeom>
          <a:noFill/>
          <a:ln>
            <a:noFill/>
          </a:ln>
        </p:spPr>
        <p:txBody>
          <a:bodyPr anchorCtr="0" anchor="t" bIns="34275" lIns="34275" spcFirstLastPara="1" rIns="34275" wrap="square" tIns="34275">
            <a:spAutoFit/>
          </a:bodyPr>
          <a:lstStyle>
            <a:lvl1pPr indent="-342900" lvl="0" marL="457200" algn="l">
              <a:lnSpc>
                <a:spcPct val="100000"/>
              </a:lnSpc>
              <a:spcBef>
                <a:spcPts val="0"/>
              </a:spcBef>
              <a:spcAft>
                <a:spcPts val="0"/>
              </a:spcAft>
              <a:buSzPts val="1800"/>
              <a:buFont typeface="Open Sans Light"/>
              <a:buChar char="●"/>
              <a:defRPr sz="1800">
                <a:latin typeface="Open Sans Light"/>
                <a:ea typeface="Open Sans Light"/>
                <a:cs typeface="Open Sans Light"/>
                <a:sym typeface="Open Sans Light"/>
              </a:defRPr>
            </a:lvl1pPr>
            <a:lvl2pPr indent="-342900" lvl="1" marL="914400" algn="l">
              <a:lnSpc>
                <a:spcPct val="100000"/>
              </a:lnSpc>
              <a:spcBef>
                <a:spcPts val="0"/>
              </a:spcBef>
              <a:spcAft>
                <a:spcPts val="0"/>
              </a:spcAft>
              <a:buSzPts val="1800"/>
              <a:buFont typeface="Open Sans Light"/>
              <a:buChar char="○"/>
              <a:defRPr sz="1800">
                <a:latin typeface="Open Sans Light"/>
                <a:ea typeface="Open Sans Light"/>
                <a:cs typeface="Open Sans Light"/>
                <a:sym typeface="Open Sans Light"/>
              </a:defRPr>
            </a:lvl2pPr>
            <a:lvl3pPr indent="-317500" lvl="2" marL="1371600" algn="l">
              <a:lnSpc>
                <a:spcPct val="100000"/>
              </a:lnSpc>
              <a:spcBef>
                <a:spcPts val="0"/>
              </a:spcBef>
              <a:spcAft>
                <a:spcPts val="0"/>
              </a:spcAft>
              <a:buSzPts val="1400"/>
              <a:buFont typeface="Open Sans Light"/>
              <a:buChar char="■"/>
              <a:defRPr sz="1400">
                <a:latin typeface="Open Sans Light"/>
                <a:ea typeface="Open Sans Light"/>
                <a:cs typeface="Open Sans Light"/>
                <a:sym typeface="Open Sans Light"/>
              </a:defRPr>
            </a:lvl3pPr>
            <a:lvl4pPr indent="-317500" lvl="3" marL="1828800" algn="l">
              <a:lnSpc>
                <a:spcPct val="100000"/>
              </a:lnSpc>
              <a:spcBef>
                <a:spcPts val="0"/>
              </a:spcBef>
              <a:spcAft>
                <a:spcPts val="0"/>
              </a:spcAft>
              <a:buSzPts val="1400"/>
              <a:buFont typeface="Open Sans Light"/>
              <a:buChar char="●"/>
              <a:defRPr sz="1400">
                <a:latin typeface="Open Sans Light"/>
                <a:ea typeface="Open Sans Light"/>
                <a:cs typeface="Open Sans Light"/>
                <a:sym typeface="Open Sans Light"/>
              </a:defRPr>
            </a:lvl4pPr>
            <a:lvl5pPr indent="-298450" lvl="4" marL="2286000" algn="l">
              <a:lnSpc>
                <a:spcPct val="100000"/>
              </a:lnSpc>
              <a:spcBef>
                <a:spcPts val="0"/>
              </a:spcBef>
              <a:spcAft>
                <a:spcPts val="0"/>
              </a:spcAft>
              <a:buSzPts val="1100"/>
              <a:buFont typeface="Open Sans Light"/>
              <a:buChar char="○"/>
              <a:defRPr sz="1100">
                <a:latin typeface="Open Sans Light"/>
                <a:ea typeface="Open Sans Light"/>
                <a:cs typeface="Open Sans Light"/>
                <a:sym typeface="Open Sans Light"/>
              </a:defRPr>
            </a:lvl5pPr>
            <a:lvl6pPr indent="-298450" lvl="5" marL="2743200" algn="l">
              <a:lnSpc>
                <a:spcPct val="100000"/>
              </a:lnSpc>
              <a:spcBef>
                <a:spcPts val="0"/>
              </a:spcBef>
              <a:spcAft>
                <a:spcPts val="0"/>
              </a:spcAft>
              <a:buSzPts val="1100"/>
              <a:buFont typeface="Open Sans Light"/>
              <a:buChar char="■"/>
              <a:defRPr sz="1100">
                <a:latin typeface="Open Sans Light"/>
                <a:ea typeface="Open Sans Light"/>
                <a:cs typeface="Open Sans Light"/>
                <a:sym typeface="Open Sans Light"/>
              </a:defRPr>
            </a:lvl6pPr>
            <a:lvl7pPr indent="-298450" lvl="6" marL="3200400" algn="l">
              <a:lnSpc>
                <a:spcPct val="100000"/>
              </a:lnSpc>
              <a:spcBef>
                <a:spcPts val="0"/>
              </a:spcBef>
              <a:spcAft>
                <a:spcPts val="0"/>
              </a:spcAft>
              <a:buSzPts val="1100"/>
              <a:buFont typeface="Open Sans Light"/>
              <a:buChar char="●"/>
              <a:defRPr sz="1100">
                <a:latin typeface="Open Sans Light"/>
                <a:ea typeface="Open Sans Light"/>
                <a:cs typeface="Open Sans Light"/>
                <a:sym typeface="Open Sans Light"/>
              </a:defRPr>
            </a:lvl7pPr>
            <a:lvl8pPr indent="-298450" lvl="7" marL="3657600" algn="l">
              <a:lnSpc>
                <a:spcPct val="100000"/>
              </a:lnSpc>
              <a:spcBef>
                <a:spcPts val="0"/>
              </a:spcBef>
              <a:spcAft>
                <a:spcPts val="0"/>
              </a:spcAft>
              <a:buSzPts val="1100"/>
              <a:buFont typeface="Open Sans Light"/>
              <a:buChar char="○"/>
              <a:defRPr sz="1100">
                <a:latin typeface="Open Sans Light"/>
                <a:ea typeface="Open Sans Light"/>
                <a:cs typeface="Open Sans Light"/>
                <a:sym typeface="Open Sans Light"/>
              </a:defRPr>
            </a:lvl8pPr>
            <a:lvl9pPr indent="-298450" lvl="8" marL="4114800" algn="l">
              <a:lnSpc>
                <a:spcPct val="100000"/>
              </a:lnSpc>
              <a:spcBef>
                <a:spcPts val="0"/>
              </a:spcBef>
              <a:spcAft>
                <a:spcPts val="0"/>
              </a:spcAft>
              <a:buSzPts val="1100"/>
              <a:buFont typeface="Open Sans Light"/>
              <a:buChar char="■"/>
              <a:defRPr sz="1100">
                <a:latin typeface="Open Sans Light"/>
                <a:ea typeface="Open Sans Light"/>
                <a:cs typeface="Open Sans Light"/>
                <a:sym typeface="Open Sans Light"/>
              </a:defRPr>
            </a:lvl9pPr>
          </a:lstStyle>
          <a:p/>
        </p:txBody>
      </p:sp>
      <p:sp>
        <p:nvSpPr>
          <p:cNvPr id="129" name="Google Shape;129;p74"/>
          <p:cNvSpPr txBox="1"/>
          <p:nvPr>
            <p:ph idx="2" type="subTitle"/>
          </p:nvPr>
        </p:nvSpPr>
        <p:spPr>
          <a:xfrm>
            <a:off x="410869" y="1138228"/>
            <a:ext cx="8255400" cy="512400"/>
          </a:xfrm>
          <a:prstGeom prst="rect">
            <a:avLst/>
          </a:prstGeom>
          <a:noFill/>
          <a:ln>
            <a:noFill/>
          </a:ln>
        </p:spPr>
        <p:txBody>
          <a:bodyPr anchorCtr="0" anchor="t" bIns="34275" lIns="34275" spcFirstLastPara="1" rIns="34275" wrap="square" tIns="34275">
            <a:spAutoFit/>
          </a:bodyPr>
          <a:lstStyle>
            <a:lvl1pPr lvl="0" algn="l">
              <a:lnSpc>
                <a:spcPct val="100000"/>
              </a:lnSpc>
              <a:spcBef>
                <a:spcPts val="0"/>
              </a:spcBef>
              <a:spcAft>
                <a:spcPts val="0"/>
              </a:spcAft>
              <a:buSzPts val="1800"/>
              <a:buNone/>
              <a:defRPr sz="1800">
                <a:solidFill>
                  <a:schemeClr val="accent3"/>
                </a:solidFill>
                <a:latin typeface="Roboto Mono"/>
                <a:ea typeface="Roboto Mono"/>
                <a:cs typeface="Roboto Mono"/>
                <a:sym typeface="Roboto Mono"/>
              </a:defRPr>
            </a:lvl1pPr>
            <a:lvl2pPr lvl="1" algn="l">
              <a:lnSpc>
                <a:spcPct val="100000"/>
              </a:lnSpc>
              <a:spcBef>
                <a:spcPts val="0"/>
              </a:spcBef>
              <a:spcAft>
                <a:spcPts val="0"/>
              </a:spcAft>
              <a:buSzPts val="1800"/>
              <a:buNone/>
              <a:defRPr>
                <a:solidFill>
                  <a:schemeClr val="accent3"/>
                </a:solidFill>
                <a:latin typeface="Arial"/>
                <a:ea typeface="Arial"/>
                <a:cs typeface="Arial"/>
                <a:sym typeface="Arial"/>
              </a:defRPr>
            </a:lvl2pPr>
            <a:lvl3pPr lvl="2" algn="l">
              <a:lnSpc>
                <a:spcPct val="100000"/>
              </a:lnSpc>
              <a:spcBef>
                <a:spcPts val="0"/>
              </a:spcBef>
              <a:spcAft>
                <a:spcPts val="0"/>
              </a:spcAft>
              <a:buSzPts val="1400"/>
              <a:buNone/>
              <a:defRPr>
                <a:solidFill>
                  <a:schemeClr val="accent3"/>
                </a:solidFill>
                <a:latin typeface="Arial"/>
                <a:ea typeface="Arial"/>
                <a:cs typeface="Arial"/>
                <a:sym typeface="Arial"/>
              </a:defRPr>
            </a:lvl3pPr>
            <a:lvl4pPr lvl="3" algn="l">
              <a:lnSpc>
                <a:spcPct val="100000"/>
              </a:lnSpc>
              <a:spcBef>
                <a:spcPts val="0"/>
              </a:spcBef>
              <a:spcAft>
                <a:spcPts val="0"/>
              </a:spcAft>
              <a:buSzPts val="1400"/>
              <a:buNone/>
              <a:defRPr>
                <a:solidFill>
                  <a:schemeClr val="accent3"/>
                </a:solidFill>
                <a:latin typeface="Arial"/>
                <a:ea typeface="Arial"/>
                <a:cs typeface="Arial"/>
                <a:sym typeface="Arial"/>
              </a:defRPr>
            </a:lvl4pPr>
            <a:lvl5pPr lvl="4" algn="l">
              <a:lnSpc>
                <a:spcPct val="100000"/>
              </a:lnSpc>
              <a:spcBef>
                <a:spcPts val="0"/>
              </a:spcBef>
              <a:spcAft>
                <a:spcPts val="0"/>
              </a:spcAft>
              <a:buSzPts val="1100"/>
              <a:buNone/>
              <a:defRPr>
                <a:solidFill>
                  <a:schemeClr val="accent3"/>
                </a:solidFill>
                <a:latin typeface="Arial"/>
                <a:ea typeface="Arial"/>
                <a:cs typeface="Arial"/>
                <a:sym typeface="Arial"/>
              </a:defRPr>
            </a:lvl5pPr>
            <a:lvl6pPr lvl="5" algn="l">
              <a:lnSpc>
                <a:spcPct val="100000"/>
              </a:lnSpc>
              <a:spcBef>
                <a:spcPts val="0"/>
              </a:spcBef>
              <a:spcAft>
                <a:spcPts val="0"/>
              </a:spcAft>
              <a:buSzPts val="1100"/>
              <a:buNone/>
              <a:defRPr>
                <a:solidFill>
                  <a:schemeClr val="accent3"/>
                </a:solidFill>
                <a:latin typeface="Arial"/>
                <a:ea typeface="Arial"/>
                <a:cs typeface="Arial"/>
                <a:sym typeface="Arial"/>
              </a:defRPr>
            </a:lvl6pPr>
            <a:lvl7pPr lvl="6" algn="l">
              <a:lnSpc>
                <a:spcPct val="100000"/>
              </a:lnSpc>
              <a:spcBef>
                <a:spcPts val="0"/>
              </a:spcBef>
              <a:spcAft>
                <a:spcPts val="0"/>
              </a:spcAft>
              <a:buSzPts val="1100"/>
              <a:buNone/>
              <a:defRPr>
                <a:solidFill>
                  <a:schemeClr val="accent3"/>
                </a:solidFill>
                <a:latin typeface="Arial"/>
                <a:ea typeface="Arial"/>
                <a:cs typeface="Arial"/>
                <a:sym typeface="Arial"/>
              </a:defRPr>
            </a:lvl7pPr>
            <a:lvl8pPr lvl="7" algn="l">
              <a:lnSpc>
                <a:spcPct val="100000"/>
              </a:lnSpc>
              <a:spcBef>
                <a:spcPts val="0"/>
              </a:spcBef>
              <a:spcAft>
                <a:spcPts val="0"/>
              </a:spcAft>
              <a:buSzPts val="1100"/>
              <a:buNone/>
              <a:defRPr>
                <a:solidFill>
                  <a:schemeClr val="accent3"/>
                </a:solidFill>
                <a:latin typeface="Arial"/>
                <a:ea typeface="Arial"/>
                <a:cs typeface="Arial"/>
                <a:sym typeface="Arial"/>
              </a:defRPr>
            </a:lvl8pPr>
            <a:lvl9pPr lvl="8" algn="l">
              <a:lnSpc>
                <a:spcPct val="100000"/>
              </a:lnSpc>
              <a:spcBef>
                <a:spcPts val="0"/>
              </a:spcBef>
              <a:spcAft>
                <a:spcPts val="0"/>
              </a:spcAft>
              <a:buSzPts val="1100"/>
              <a:buNone/>
              <a:defRPr>
                <a:solidFill>
                  <a:schemeClr val="accent3"/>
                </a:solidFill>
                <a:latin typeface="Arial"/>
                <a:ea typeface="Arial"/>
                <a:cs typeface="Arial"/>
                <a:sym typeface="Arial"/>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Style 01 - Yellow" showMasterSp="0">
  <p:cSld name="Title, Subtitle, &amp; Bullets_1_2_1_1_1">
    <p:bg>
      <p:bgPr>
        <a:blipFill>
          <a:blip r:embed="rId2">
            <a:alphaModFix/>
          </a:blip>
          <a:stretch>
            <a:fillRect/>
          </a:stretch>
        </a:blipFill>
      </p:bgPr>
    </p:bg>
    <p:spTree>
      <p:nvGrpSpPr>
        <p:cNvPr id="130" name="Shape 130"/>
        <p:cNvGrpSpPr/>
        <p:nvPr/>
      </p:nvGrpSpPr>
      <p:grpSpPr>
        <a:xfrm>
          <a:off x="0" y="0"/>
          <a:ext cx="0" cy="0"/>
          <a:chOff x="0" y="0"/>
          <a:chExt cx="0" cy="0"/>
        </a:xfrm>
      </p:grpSpPr>
      <p:sp>
        <p:nvSpPr>
          <p:cNvPr id="131" name="Google Shape;131;p75"/>
          <p:cNvSpPr txBox="1"/>
          <p:nvPr>
            <p:ph type="title"/>
          </p:nvPr>
        </p:nvSpPr>
        <p:spPr>
          <a:xfrm>
            <a:off x="334894" y="483797"/>
            <a:ext cx="8233500" cy="752100"/>
          </a:xfrm>
          <a:prstGeom prst="rect">
            <a:avLst/>
          </a:prstGeom>
          <a:noFill/>
          <a:ln>
            <a:noFill/>
          </a:ln>
        </p:spPr>
        <p:txBody>
          <a:bodyPr anchorCtr="0" anchor="t" bIns="91425" lIns="91425" spcFirstLastPara="1" rIns="91425" wrap="square" tIns="91425">
            <a:spAutoFit/>
          </a:bodyPr>
          <a:lstStyle>
            <a:lvl1pPr lvl="0" algn="l">
              <a:lnSpc>
                <a:spcPct val="100000"/>
              </a:lnSpc>
              <a:spcBef>
                <a:spcPts val="0"/>
              </a:spcBef>
              <a:spcAft>
                <a:spcPts val="0"/>
              </a:spcAft>
              <a:buSzPts val="2800"/>
              <a:buNone/>
              <a:defRPr sz="3500">
                <a:solidFill>
                  <a:schemeClr val="dk1"/>
                </a:solidFill>
                <a:latin typeface="Arial"/>
                <a:ea typeface="Arial"/>
                <a:cs typeface="Arial"/>
                <a:sym typeface="Arial"/>
              </a:defRPr>
            </a:lvl1pPr>
            <a:lvl2pPr lvl="1" algn="l">
              <a:lnSpc>
                <a:spcPct val="100000"/>
              </a:lnSpc>
              <a:spcBef>
                <a:spcPts val="0"/>
              </a:spcBef>
              <a:spcAft>
                <a:spcPts val="0"/>
              </a:spcAft>
              <a:buSzPts val="2800"/>
              <a:buNone/>
              <a:defRPr sz="3500">
                <a:solidFill>
                  <a:schemeClr val="dk1"/>
                </a:solidFill>
                <a:latin typeface="Arial"/>
                <a:ea typeface="Arial"/>
                <a:cs typeface="Arial"/>
                <a:sym typeface="Arial"/>
              </a:defRPr>
            </a:lvl2pPr>
            <a:lvl3pPr lvl="2" algn="l">
              <a:lnSpc>
                <a:spcPct val="100000"/>
              </a:lnSpc>
              <a:spcBef>
                <a:spcPts val="0"/>
              </a:spcBef>
              <a:spcAft>
                <a:spcPts val="0"/>
              </a:spcAft>
              <a:buSzPts val="2800"/>
              <a:buNone/>
              <a:defRPr sz="3500">
                <a:solidFill>
                  <a:schemeClr val="dk1"/>
                </a:solidFill>
                <a:latin typeface="Arial"/>
                <a:ea typeface="Arial"/>
                <a:cs typeface="Arial"/>
                <a:sym typeface="Arial"/>
              </a:defRPr>
            </a:lvl3pPr>
            <a:lvl4pPr lvl="3" algn="l">
              <a:lnSpc>
                <a:spcPct val="100000"/>
              </a:lnSpc>
              <a:spcBef>
                <a:spcPts val="0"/>
              </a:spcBef>
              <a:spcAft>
                <a:spcPts val="0"/>
              </a:spcAft>
              <a:buSzPts val="2800"/>
              <a:buNone/>
              <a:defRPr sz="3500">
                <a:solidFill>
                  <a:schemeClr val="dk1"/>
                </a:solidFill>
                <a:latin typeface="Arial"/>
                <a:ea typeface="Arial"/>
                <a:cs typeface="Arial"/>
                <a:sym typeface="Arial"/>
              </a:defRPr>
            </a:lvl4pPr>
            <a:lvl5pPr lvl="4" algn="l">
              <a:lnSpc>
                <a:spcPct val="100000"/>
              </a:lnSpc>
              <a:spcBef>
                <a:spcPts val="0"/>
              </a:spcBef>
              <a:spcAft>
                <a:spcPts val="0"/>
              </a:spcAft>
              <a:buSzPts val="2800"/>
              <a:buNone/>
              <a:defRPr sz="3500">
                <a:solidFill>
                  <a:schemeClr val="dk1"/>
                </a:solidFill>
                <a:latin typeface="Arial"/>
                <a:ea typeface="Arial"/>
                <a:cs typeface="Arial"/>
                <a:sym typeface="Arial"/>
              </a:defRPr>
            </a:lvl5pPr>
            <a:lvl6pPr lvl="5" algn="l">
              <a:lnSpc>
                <a:spcPct val="100000"/>
              </a:lnSpc>
              <a:spcBef>
                <a:spcPts val="0"/>
              </a:spcBef>
              <a:spcAft>
                <a:spcPts val="0"/>
              </a:spcAft>
              <a:buSzPts val="2800"/>
              <a:buNone/>
              <a:defRPr sz="3500">
                <a:solidFill>
                  <a:schemeClr val="dk1"/>
                </a:solidFill>
                <a:latin typeface="Arial"/>
                <a:ea typeface="Arial"/>
                <a:cs typeface="Arial"/>
                <a:sym typeface="Arial"/>
              </a:defRPr>
            </a:lvl6pPr>
            <a:lvl7pPr lvl="6" algn="l">
              <a:lnSpc>
                <a:spcPct val="100000"/>
              </a:lnSpc>
              <a:spcBef>
                <a:spcPts val="0"/>
              </a:spcBef>
              <a:spcAft>
                <a:spcPts val="0"/>
              </a:spcAft>
              <a:buSzPts val="2800"/>
              <a:buNone/>
              <a:defRPr sz="3500">
                <a:solidFill>
                  <a:schemeClr val="dk1"/>
                </a:solidFill>
                <a:latin typeface="Arial"/>
                <a:ea typeface="Arial"/>
                <a:cs typeface="Arial"/>
                <a:sym typeface="Arial"/>
              </a:defRPr>
            </a:lvl7pPr>
            <a:lvl8pPr lvl="7" algn="l">
              <a:lnSpc>
                <a:spcPct val="100000"/>
              </a:lnSpc>
              <a:spcBef>
                <a:spcPts val="0"/>
              </a:spcBef>
              <a:spcAft>
                <a:spcPts val="0"/>
              </a:spcAft>
              <a:buSzPts val="2800"/>
              <a:buNone/>
              <a:defRPr sz="3500">
                <a:solidFill>
                  <a:schemeClr val="dk1"/>
                </a:solidFill>
                <a:latin typeface="Arial"/>
                <a:ea typeface="Arial"/>
                <a:cs typeface="Arial"/>
                <a:sym typeface="Arial"/>
              </a:defRPr>
            </a:lvl8pPr>
            <a:lvl9pPr lvl="8" algn="l">
              <a:lnSpc>
                <a:spcPct val="100000"/>
              </a:lnSpc>
              <a:spcBef>
                <a:spcPts val="0"/>
              </a:spcBef>
              <a:spcAft>
                <a:spcPts val="0"/>
              </a:spcAft>
              <a:buSzPts val="2800"/>
              <a:buNone/>
              <a:defRPr sz="3500">
                <a:solidFill>
                  <a:schemeClr val="dk1"/>
                </a:solidFill>
                <a:latin typeface="Arial"/>
                <a:ea typeface="Arial"/>
                <a:cs typeface="Arial"/>
                <a:sym typeface="Arial"/>
              </a:defRPr>
            </a:lvl9pPr>
          </a:lstStyle>
          <a:p/>
        </p:txBody>
      </p:sp>
      <p:sp>
        <p:nvSpPr>
          <p:cNvPr id="132" name="Google Shape;132;p75"/>
          <p:cNvSpPr txBox="1"/>
          <p:nvPr>
            <p:ph idx="1" type="body"/>
          </p:nvPr>
        </p:nvSpPr>
        <p:spPr>
          <a:xfrm>
            <a:off x="451256" y="1529869"/>
            <a:ext cx="8214900" cy="2402700"/>
          </a:xfrm>
          <a:prstGeom prst="rect">
            <a:avLst/>
          </a:prstGeom>
          <a:noFill/>
          <a:ln>
            <a:noFill/>
          </a:ln>
        </p:spPr>
        <p:txBody>
          <a:bodyPr anchorCtr="0" anchor="t" bIns="34275" lIns="34275" spcFirstLastPara="1" rIns="34275" wrap="square" tIns="34275">
            <a:spAutoFit/>
          </a:bodyPr>
          <a:lstStyle>
            <a:lvl1pPr indent="-342900" lvl="0" marL="457200" algn="l">
              <a:lnSpc>
                <a:spcPct val="100000"/>
              </a:lnSpc>
              <a:spcBef>
                <a:spcPts val="0"/>
              </a:spcBef>
              <a:spcAft>
                <a:spcPts val="0"/>
              </a:spcAft>
              <a:buSzPts val="1800"/>
              <a:buFont typeface="Open Sans Light"/>
              <a:buChar char="●"/>
              <a:defRPr sz="1800">
                <a:latin typeface="Open Sans Light"/>
                <a:ea typeface="Open Sans Light"/>
                <a:cs typeface="Open Sans Light"/>
                <a:sym typeface="Open Sans Light"/>
              </a:defRPr>
            </a:lvl1pPr>
            <a:lvl2pPr indent="-342900" lvl="1" marL="914400" algn="l">
              <a:lnSpc>
                <a:spcPct val="100000"/>
              </a:lnSpc>
              <a:spcBef>
                <a:spcPts val="0"/>
              </a:spcBef>
              <a:spcAft>
                <a:spcPts val="0"/>
              </a:spcAft>
              <a:buSzPts val="1800"/>
              <a:buFont typeface="Open Sans Light"/>
              <a:buChar char="○"/>
              <a:defRPr sz="1800">
                <a:latin typeface="Open Sans Light"/>
                <a:ea typeface="Open Sans Light"/>
                <a:cs typeface="Open Sans Light"/>
                <a:sym typeface="Open Sans Light"/>
              </a:defRPr>
            </a:lvl2pPr>
            <a:lvl3pPr indent="-317500" lvl="2" marL="1371600" algn="l">
              <a:lnSpc>
                <a:spcPct val="100000"/>
              </a:lnSpc>
              <a:spcBef>
                <a:spcPts val="0"/>
              </a:spcBef>
              <a:spcAft>
                <a:spcPts val="0"/>
              </a:spcAft>
              <a:buSzPts val="1400"/>
              <a:buFont typeface="Open Sans Light"/>
              <a:buChar char="■"/>
              <a:defRPr sz="1400">
                <a:latin typeface="Open Sans Light"/>
                <a:ea typeface="Open Sans Light"/>
                <a:cs typeface="Open Sans Light"/>
                <a:sym typeface="Open Sans Light"/>
              </a:defRPr>
            </a:lvl3pPr>
            <a:lvl4pPr indent="-317500" lvl="3" marL="1828800" algn="l">
              <a:lnSpc>
                <a:spcPct val="100000"/>
              </a:lnSpc>
              <a:spcBef>
                <a:spcPts val="0"/>
              </a:spcBef>
              <a:spcAft>
                <a:spcPts val="0"/>
              </a:spcAft>
              <a:buSzPts val="1400"/>
              <a:buFont typeface="Open Sans Light"/>
              <a:buChar char="●"/>
              <a:defRPr sz="1400">
                <a:latin typeface="Open Sans Light"/>
                <a:ea typeface="Open Sans Light"/>
                <a:cs typeface="Open Sans Light"/>
                <a:sym typeface="Open Sans Light"/>
              </a:defRPr>
            </a:lvl4pPr>
            <a:lvl5pPr indent="-298450" lvl="4" marL="2286000" algn="l">
              <a:lnSpc>
                <a:spcPct val="100000"/>
              </a:lnSpc>
              <a:spcBef>
                <a:spcPts val="0"/>
              </a:spcBef>
              <a:spcAft>
                <a:spcPts val="0"/>
              </a:spcAft>
              <a:buSzPts val="1100"/>
              <a:buFont typeface="Open Sans Light"/>
              <a:buChar char="○"/>
              <a:defRPr sz="1100">
                <a:latin typeface="Open Sans Light"/>
                <a:ea typeface="Open Sans Light"/>
                <a:cs typeface="Open Sans Light"/>
                <a:sym typeface="Open Sans Light"/>
              </a:defRPr>
            </a:lvl5pPr>
            <a:lvl6pPr indent="-298450" lvl="5" marL="2743200" algn="l">
              <a:lnSpc>
                <a:spcPct val="100000"/>
              </a:lnSpc>
              <a:spcBef>
                <a:spcPts val="0"/>
              </a:spcBef>
              <a:spcAft>
                <a:spcPts val="0"/>
              </a:spcAft>
              <a:buSzPts val="1100"/>
              <a:buFont typeface="Open Sans Light"/>
              <a:buChar char="■"/>
              <a:defRPr sz="1100">
                <a:latin typeface="Open Sans Light"/>
                <a:ea typeface="Open Sans Light"/>
                <a:cs typeface="Open Sans Light"/>
                <a:sym typeface="Open Sans Light"/>
              </a:defRPr>
            </a:lvl6pPr>
            <a:lvl7pPr indent="-298450" lvl="6" marL="3200400" algn="l">
              <a:lnSpc>
                <a:spcPct val="100000"/>
              </a:lnSpc>
              <a:spcBef>
                <a:spcPts val="0"/>
              </a:spcBef>
              <a:spcAft>
                <a:spcPts val="0"/>
              </a:spcAft>
              <a:buSzPts val="1100"/>
              <a:buFont typeface="Open Sans Light"/>
              <a:buChar char="●"/>
              <a:defRPr sz="1100">
                <a:latin typeface="Open Sans Light"/>
                <a:ea typeface="Open Sans Light"/>
                <a:cs typeface="Open Sans Light"/>
                <a:sym typeface="Open Sans Light"/>
              </a:defRPr>
            </a:lvl7pPr>
            <a:lvl8pPr indent="-298450" lvl="7" marL="3657600" algn="l">
              <a:lnSpc>
                <a:spcPct val="100000"/>
              </a:lnSpc>
              <a:spcBef>
                <a:spcPts val="0"/>
              </a:spcBef>
              <a:spcAft>
                <a:spcPts val="0"/>
              </a:spcAft>
              <a:buSzPts val="1100"/>
              <a:buFont typeface="Open Sans Light"/>
              <a:buChar char="○"/>
              <a:defRPr sz="1100">
                <a:latin typeface="Open Sans Light"/>
                <a:ea typeface="Open Sans Light"/>
                <a:cs typeface="Open Sans Light"/>
                <a:sym typeface="Open Sans Light"/>
              </a:defRPr>
            </a:lvl8pPr>
            <a:lvl9pPr indent="-298450" lvl="8" marL="4114800" algn="l">
              <a:lnSpc>
                <a:spcPct val="100000"/>
              </a:lnSpc>
              <a:spcBef>
                <a:spcPts val="0"/>
              </a:spcBef>
              <a:spcAft>
                <a:spcPts val="0"/>
              </a:spcAft>
              <a:buSzPts val="1100"/>
              <a:buFont typeface="Open Sans Light"/>
              <a:buChar char="■"/>
              <a:defRPr sz="1100">
                <a:latin typeface="Open Sans Light"/>
                <a:ea typeface="Open Sans Light"/>
                <a:cs typeface="Open Sans Light"/>
                <a:sym typeface="Open Sans Light"/>
              </a:defRPr>
            </a:lvl9pPr>
          </a:lstStyle>
          <a:p/>
        </p:txBody>
      </p:sp>
      <p:sp>
        <p:nvSpPr>
          <p:cNvPr id="133" name="Google Shape;133;p75"/>
          <p:cNvSpPr txBox="1"/>
          <p:nvPr>
            <p:ph idx="2" type="subTitle"/>
          </p:nvPr>
        </p:nvSpPr>
        <p:spPr>
          <a:xfrm>
            <a:off x="410869" y="1138228"/>
            <a:ext cx="8255400" cy="512400"/>
          </a:xfrm>
          <a:prstGeom prst="rect">
            <a:avLst/>
          </a:prstGeom>
          <a:noFill/>
          <a:ln>
            <a:noFill/>
          </a:ln>
        </p:spPr>
        <p:txBody>
          <a:bodyPr anchorCtr="0" anchor="t" bIns="34275" lIns="34275" spcFirstLastPara="1" rIns="34275" wrap="square" tIns="34275">
            <a:spAutoFit/>
          </a:bodyPr>
          <a:lstStyle>
            <a:lvl1pPr lvl="0" algn="l">
              <a:lnSpc>
                <a:spcPct val="100000"/>
              </a:lnSpc>
              <a:spcBef>
                <a:spcPts val="0"/>
              </a:spcBef>
              <a:spcAft>
                <a:spcPts val="0"/>
              </a:spcAft>
              <a:buSzPts val="1800"/>
              <a:buNone/>
              <a:defRPr sz="1800">
                <a:solidFill>
                  <a:schemeClr val="accent2"/>
                </a:solidFill>
                <a:latin typeface="Roboto Mono"/>
                <a:ea typeface="Roboto Mono"/>
                <a:cs typeface="Roboto Mono"/>
                <a:sym typeface="Roboto Mono"/>
              </a:defRPr>
            </a:lvl1pPr>
            <a:lvl2pPr lvl="1" algn="l">
              <a:lnSpc>
                <a:spcPct val="100000"/>
              </a:lnSpc>
              <a:spcBef>
                <a:spcPts val="0"/>
              </a:spcBef>
              <a:spcAft>
                <a:spcPts val="0"/>
              </a:spcAft>
              <a:buSzPts val="1800"/>
              <a:buNone/>
              <a:defRPr>
                <a:solidFill>
                  <a:schemeClr val="accent2"/>
                </a:solidFill>
                <a:latin typeface="Arial"/>
                <a:ea typeface="Arial"/>
                <a:cs typeface="Arial"/>
                <a:sym typeface="Arial"/>
              </a:defRPr>
            </a:lvl2pPr>
            <a:lvl3pPr lvl="2" algn="l">
              <a:lnSpc>
                <a:spcPct val="100000"/>
              </a:lnSpc>
              <a:spcBef>
                <a:spcPts val="0"/>
              </a:spcBef>
              <a:spcAft>
                <a:spcPts val="0"/>
              </a:spcAft>
              <a:buSzPts val="1400"/>
              <a:buNone/>
              <a:defRPr>
                <a:solidFill>
                  <a:schemeClr val="accent2"/>
                </a:solidFill>
                <a:latin typeface="Arial"/>
                <a:ea typeface="Arial"/>
                <a:cs typeface="Arial"/>
                <a:sym typeface="Arial"/>
              </a:defRPr>
            </a:lvl3pPr>
            <a:lvl4pPr lvl="3" algn="l">
              <a:lnSpc>
                <a:spcPct val="100000"/>
              </a:lnSpc>
              <a:spcBef>
                <a:spcPts val="0"/>
              </a:spcBef>
              <a:spcAft>
                <a:spcPts val="0"/>
              </a:spcAft>
              <a:buSzPts val="1400"/>
              <a:buNone/>
              <a:defRPr>
                <a:solidFill>
                  <a:schemeClr val="accent2"/>
                </a:solidFill>
                <a:latin typeface="Arial"/>
                <a:ea typeface="Arial"/>
                <a:cs typeface="Arial"/>
                <a:sym typeface="Arial"/>
              </a:defRPr>
            </a:lvl4pPr>
            <a:lvl5pPr lvl="4" algn="l">
              <a:lnSpc>
                <a:spcPct val="100000"/>
              </a:lnSpc>
              <a:spcBef>
                <a:spcPts val="0"/>
              </a:spcBef>
              <a:spcAft>
                <a:spcPts val="0"/>
              </a:spcAft>
              <a:buSzPts val="1100"/>
              <a:buNone/>
              <a:defRPr>
                <a:solidFill>
                  <a:schemeClr val="accent2"/>
                </a:solidFill>
                <a:latin typeface="Arial"/>
                <a:ea typeface="Arial"/>
                <a:cs typeface="Arial"/>
                <a:sym typeface="Arial"/>
              </a:defRPr>
            </a:lvl5pPr>
            <a:lvl6pPr lvl="5" algn="l">
              <a:lnSpc>
                <a:spcPct val="100000"/>
              </a:lnSpc>
              <a:spcBef>
                <a:spcPts val="0"/>
              </a:spcBef>
              <a:spcAft>
                <a:spcPts val="0"/>
              </a:spcAft>
              <a:buSzPts val="1100"/>
              <a:buNone/>
              <a:defRPr>
                <a:solidFill>
                  <a:schemeClr val="accent2"/>
                </a:solidFill>
                <a:latin typeface="Arial"/>
                <a:ea typeface="Arial"/>
                <a:cs typeface="Arial"/>
                <a:sym typeface="Arial"/>
              </a:defRPr>
            </a:lvl6pPr>
            <a:lvl7pPr lvl="6" algn="l">
              <a:lnSpc>
                <a:spcPct val="100000"/>
              </a:lnSpc>
              <a:spcBef>
                <a:spcPts val="0"/>
              </a:spcBef>
              <a:spcAft>
                <a:spcPts val="0"/>
              </a:spcAft>
              <a:buSzPts val="1100"/>
              <a:buNone/>
              <a:defRPr>
                <a:solidFill>
                  <a:schemeClr val="accent2"/>
                </a:solidFill>
                <a:latin typeface="Arial"/>
                <a:ea typeface="Arial"/>
                <a:cs typeface="Arial"/>
                <a:sym typeface="Arial"/>
              </a:defRPr>
            </a:lvl7pPr>
            <a:lvl8pPr lvl="7" algn="l">
              <a:lnSpc>
                <a:spcPct val="100000"/>
              </a:lnSpc>
              <a:spcBef>
                <a:spcPts val="0"/>
              </a:spcBef>
              <a:spcAft>
                <a:spcPts val="0"/>
              </a:spcAft>
              <a:buSzPts val="1100"/>
              <a:buNone/>
              <a:defRPr>
                <a:solidFill>
                  <a:schemeClr val="accent2"/>
                </a:solidFill>
                <a:latin typeface="Arial"/>
                <a:ea typeface="Arial"/>
                <a:cs typeface="Arial"/>
                <a:sym typeface="Arial"/>
              </a:defRPr>
            </a:lvl8pPr>
            <a:lvl9pPr lvl="8" algn="l">
              <a:lnSpc>
                <a:spcPct val="100000"/>
              </a:lnSpc>
              <a:spcBef>
                <a:spcPts val="0"/>
              </a:spcBef>
              <a:spcAft>
                <a:spcPts val="0"/>
              </a:spcAft>
              <a:buSzPts val="1100"/>
              <a:buNone/>
              <a:defRPr>
                <a:solidFill>
                  <a:schemeClr val="accent2"/>
                </a:solidFill>
                <a:latin typeface="Arial"/>
                <a:ea typeface="Arial"/>
                <a:cs typeface="Arial"/>
                <a:sym typeface="Arial"/>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Style 02 - Green " showMasterSp="0">
  <p:cSld name="Title, Subtitle, &amp; Bullets_1_2_1_2">
    <p:bg>
      <p:bgPr>
        <a:blipFill>
          <a:blip r:embed="rId2">
            <a:alphaModFix/>
          </a:blip>
          <a:stretch>
            <a:fillRect/>
          </a:stretch>
        </a:blipFill>
      </p:bgPr>
    </p:bg>
    <p:spTree>
      <p:nvGrpSpPr>
        <p:cNvPr id="134" name="Shape 134"/>
        <p:cNvGrpSpPr/>
        <p:nvPr/>
      </p:nvGrpSpPr>
      <p:grpSpPr>
        <a:xfrm>
          <a:off x="0" y="0"/>
          <a:ext cx="0" cy="0"/>
          <a:chOff x="0" y="0"/>
          <a:chExt cx="0" cy="0"/>
        </a:xfrm>
      </p:grpSpPr>
      <p:sp>
        <p:nvSpPr>
          <p:cNvPr id="135" name="Google Shape;135;p76"/>
          <p:cNvSpPr txBox="1"/>
          <p:nvPr>
            <p:ph idx="1" type="body"/>
          </p:nvPr>
        </p:nvSpPr>
        <p:spPr>
          <a:xfrm>
            <a:off x="451256" y="1529869"/>
            <a:ext cx="8214900" cy="2402700"/>
          </a:xfrm>
          <a:prstGeom prst="rect">
            <a:avLst/>
          </a:prstGeom>
          <a:noFill/>
          <a:ln>
            <a:noFill/>
          </a:ln>
        </p:spPr>
        <p:txBody>
          <a:bodyPr anchorCtr="0" anchor="t" bIns="34275" lIns="34275" spcFirstLastPara="1" rIns="34275" wrap="square" tIns="34275">
            <a:spAutoFit/>
          </a:bodyPr>
          <a:lstStyle>
            <a:lvl1pPr indent="-342900" lvl="0" marL="457200" algn="l">
              <a:lnSpc>
                <a:spcPct val="100000"/>
              </a:lnSpc>
              <a:spcBef>
                <a:spcPts val="0"/>
              </a:spcBef>
              <a:spcAft>
                <a:spcPts val="0"/>
              </a:spcAft>
              <a:buSzPts val="1800"/>
              <a:buFont typeface="Open Sans Light"/>
              <a:buChar char="●"/>
              <a:defRPr sz="1800">
                <a:latin typeface="Open Sans Light"/>
                <a:ea typeface="Open Sans Light"/>
                <a:cs typeface="Open Sans Light"/>
                <a:sym typeface="Open Sans Light"/>
              </a:defRPr>
            </a:lvl1pPr>
            <a:lvl2pPr indent="-342900" lvl="1" marL="914400" algn="l">
              <a:lnSpc>
                <a:spcPct val="100000"/>
              </a:lnSpc>
              <a:spcBef>
                <a:spcPts val="0"/>
              </a:spcBef>
              <a:spcAft>
                <a:spcPts val="0"/>
              </a:spcAft>
              <a:buSzPts val="1800"/>
              <a:buFont typeface="Open Sans Light"/>
              <a:buChar char="○"/>
              <a:defRPr sz="1800">
                <a:latin typeface="Open Sans Light"/>
                <a:ea typeface="Open Sans Light"/>
                <a:cs typeface="Open Sans Light"/>
                <a:sym typeface="Open Sans Light"/>
              </a:defRPr>
            </a:lvl2pPr>
            <a:lvl3pPr indent="-317500" lvl="2" marL="1371600" algn="l">
              <a:lnSpc>
                <a:spcPct val="100000"/>
              </a:lnSpc>
              <a:spcBef>
                <a:spcPts val="0"/>
              </a:spcBef>
              <a:spcAft>
                <a:spcPts val="0"/>
              </a:spcAft>
              <a:buSzPts val="1400"/>
              <a:buFont typeface="Open Sans Light"/>
              <a:buChar char="■"/>
              <a:defRPr sz="1400">
                <a:latin typeface="Open Sans Light"/>
                <a:ea typeface="Open Sans Light"/>
                <a:cs typeface="Open Sans Light"/>
                <a:sym typeface="Open Sans Light"/>
              </a:defRPr>
            </a:lvl3pPr>
            <a:lvl4pPr indent="-317500" lvl="3" marL="1828800" algn="l">
              <a:lnSpc>
                <a:spcPct val="100000"/>
              </a:lnSpc>
              <a:spcBef>
                <a:spcPts val="0"/>
              </a:spcBef>
              <a:spcAft>
                <a:spcPts val="0"/>
              </a:spcAft>
              <a:buSzPts val="1400"/>
              <a:buFont typeface="Open Sans Light"/>
              <a:buChar char="●"/>
              <a:defRPr sz="1400">
                <a:latin typeface="Open Sans Light"/>
                <a:ea typeface="Open Sans Light"/>
                <a:cs typeface="Open Sans Light"/>
                <a:sym typeface="Open Sans Light"/>
              </a:defRPr>
            </a:lvl4pPr>
            <a:lvl5pPr indent="-298450" lvl="4" marL="2286000" algn="l">
              <a:lnSpc>
                <a:spcPct val="100000"/>
              </a:lnSpc>
              <a:spcBef>
                <a:spcPts val="0"/>
              </a:spcBef>
              <a:spcAft>
                <a:spcPts val="0"/>
              </a:spcAft>
              <a:buSzPts val="1100"/>
              <a:buFont typeface="Open Sans Light"/>
              <a:buChar char="○"/>
              <a:defRPr sz="1100">
                <a:latin typeface="Open Sans Light"/>
                <a:ea typeface="Open Sans Light"/>
                <a:cs typeface="Open Sans Light"/>
                <a:sym typeface="Open Sans Light"/>
              </a:defRPr>
            </a:lvl5pPr>
            <a:lvl6pPr indent="-298450" lvl="5" marL="2743200" algn="l">
              <a:lnSpc>
                <a:spcPct val="100000"/>
              </a:lnSpc>
              <a:spcBef>
                <a:spcPts val="0"/>
              </a:spcBef>
              <a:spcAft>
                <a:spcPts val="0"/>
              </a:spcAft>
              <a:buSzPts val="1100"/>
              <a:buFont typeface="Open Sans Light"/>
              <a:buChar char="■"/>
              <a:defRPr sz="1100">
                <a:latin typeface="Open Sans Light"/>
                <a:ea typeface="Open Sans Light"/>
                <a:cs typeface="Open Sans Light"/>
                <a:sym typeface="Open Sans Light"/>
              </a:defRPr>
            </a:lvl6pPr>
            <a:lvl7pPr indent="-298450" lvl="6" marL="3200400" algn="l">
              <a:lnSpc>
                <a:spcPct val="100000"/>
              </a:lnSpc>
              <a:spcBef>
                <a:spcPts val="0"/>
              </a:spcBef>
              <a:spcAft>
                <a:spcPts val="0"/>
              </a:spcAft>
              <a:buSzPts val="1100"/>
              <a:buFont typeface="Open Sans Light"/>
              <a:buChar char="●"/>
              <a:defRPr sz="1100">
                <a:latin typeface="Open Sans Light"/>
                <a:ea typeface="Open Sans Light"/>
                <a:cs typeface="Open Sans Light"/>
                <a:sym typeface="Open Sans Light"/>
              </a:defRPr>
            </a:lvl7pPr>
            <a:lvl8pPr indent="-298450" lvl="7" marL="3657600" algn="l">
              <a:lnSpc>
                <a:spcPct val="100000"/>
              </a:lnSpc>
              <a:spcBef>
                <a:spcPts val="0"/>
              </a:spcBef>
              <a:spcAft>
                <a:spcPts val="0"/>
              </a:spcAft>
              <a:buSzPts val="1100"/>
              <a:buFont typeface="Open Sans Light"/>
              <a:buChar char="○"/>
              <a:defRPr sz="1100">
                <a:latin typeface="Open Sans Light"/>
                <a:ea typeface="Open Sans Light"/>
                <a:cs typeface="Open Sans Light"/>
                <a:sym typeface="Open Sans Light"/>
              </a:defRPr>
            </a:lvl8pPr>
            <a:lvl9pPr indent="-298450" lvl="8" marL="4114800" algn="l">
              <a:lnSpc>
                <a:spcPct val="100000"/>
              </a:lnSpc>
              <a:spcBef>
                <a:spcPts val="0"/>
              </a:spcBef>
              <a:spcAft>
                <a:spcPts val="0"/>
              </a:spcAft>
              <a:buSzPts val="1100"/>
              <a:buFont typeface="Open Sans Light"/>
              <a:buChar char="■"/>
              <a:defRPr sz="1100">
                <a:latin typeface="Open Sans Light"/>
                <a:ea typeface="Open Sans Light"/>
                <a:cs typeface="Open Sans Light"/>
                <a:sym typeface="Open Sans Light"/>
              </a:defRPr>
            </a:lvl9pPr>
          </a:lstStyle>
          <a:p/>
        </p:txBody>
      </p:sp>
      <p:sp>
        <p:nvSpPr>
          <p:cNvPr id="136" name="Google Shape;136;p76"/>
          <p:cNvSpPr txBox="1"/>
          <p:nvPr>
            <p:ph type="title"/>
          </p:nvPr>
        </p:nvSpPr>
        <p:spPr>
          <a:xfrm>
            <a:off x="334894" y="483797"/>
            <a:ext cx="8233500" cy="752100"/>
          </a:xfrm>
          <a:prstGeom prst="rect">
            <a:avLst/>
          </a:prstGeom>
          <a:noFill/>
          <a:ln>
            <a:noFill/>
          </a:ln>
        </p:spPr>
        <p:txBody>
          <a:bodyPr anchorCtr="0" anchor="t" bIns="91425" lIns="91425" spcFirstLastPara="1" rIns="91425" wrap="square" tIns="91425">
            <a:spAutoFit/>
          </a:bodyPr>
          <a:lstStyle>
            <a:lvl1pPr lvl="0" algn="l">
              <a:lnSpc>
                <a:spcPct val="100000"/>
              </a:lnSpc>
              <a:spcBef>
                <a:spcPts val="0"/>
              </a:spcBef>
              <a:spcAft>
                <a:spcPts val="0"/>
              </a:spcAft>
              <a:buSzPts val="2800"/>
              <a:buNone/>
              <a:defRPr sz="3500">
                <a:solidFill>
                  <a:schemeClr val="dk1"/>
                </a:solidFill>
                <a:latin typeface="Arial"/>
                <a:ea typeface="Arial"/>
                <a:cs typeface="Arial"/>
                <a:sym typeface="Arial"/>
              </a:defRPr>
            </a:lvl1pPr>
            <a:lvl2pPr lvl="1" algn="l">
              <a:lnSpc>
                <a:spcPct val="100000"/>
              </a:lnSpc>
              <a:spcBef>
                <a:spcPts val="0"/>
              </a:spcBef>
              <a:spcAft>
                <a:spcPts val="0"/>
              </a:spcAft>
              <a:buSzPts val="2800"/>
              <a:buNone/>
              <a:defRPr sz="3500">
                <a:solidFill>
                  <a:schemeClr val="dk1"/>
                </a:solidFill>
                <a:latin typeface="Arial"/>
                <a:ea typeface="Arial"/>
                <a:cs typeface="Arial"/>
                <a:sym typeface="Arial"/>
              </a:defRPr>
            </a:lvl2pPr>
            <a:lvl3pPr lvl="2" algn="l">
              <a:lnSpc>
                <a:spcPct val="100000"/>
              </a:lnSpc>
              <a:spcBef>
                <a:spcPts val="0"/>
              </a:spcBef>
              <a:spcAft>
                <a:spcPts val="0"/>
              </a:spcAft>
              <a:buSzPts val="2800"/>
              <a:buNone/>
              <a:defRPr sz="3500">
                <a:solidFill>
                  <a:schemeClr val="dk1"/>
                </a:solidFill>
                <a:latin typeface="Arial"/>
                <a:ea typeface="Arial"/>
                <a:cs typeface="Arial"/>
                <a:sym typeface="Arial"/>
              </a:defRPr>
            </a:lvl3pPr>
            <a:lvl4pPr lvl="3" algn="l">
              <a:lnSpc>
                <a:spcPct val="100000"/>
              </a:lnSpc>
              <a:spcBef>
                <a:spcPts val="0"/>
              </a:spcBef>
              <a:spcAft>
                <a:spcPts val="0"/>
              </a:spcAft>
              <a:buSzPts val="2800"/>
              <a:buNone/>
              <a:defRPr sz="3500">
                <a:solidFill>
                  <a:schemeClr val="dk1"/>
                </a:solidFill>
                <a:latin typeface="Arial"/>
                <a:ea typeface="Arial"/>
                <a:cs typeface="Arial"/>
                <a:sym typeface="Arial"/>
              </a:defRPr>
            </a:lvl4pPr>
            <a:lvl5pPr lvl="4" algn="l">
              <a:lnSpc>
                <a:spcPct val="100000"/>
              </a:lnSpc>
              <a:spcBef>
                <a:spcPts val="0"/>
              </a:spcBef>
              <a:spcAft>
                <a:spcPts val="0"/>
              </a:spcAft>
              <a:buSzPts val="2800"/>
              <a:buNone/>
              <a:defRPr sz="3500">
                <a:solidFill>
                  <a:schemeClr val="dk1"/>
                </a:solidFill>
                <a:latin typeface="Arial"/>
                <a:ea typeface="Arial"/>
                <a:cs typeface="Arial"/>
                <a:sym typeface="Arial"/>
              </a:defRPr>
            </a:lvl5pPr>
            <a:lvl6pPr lvl="5" algn="l">
              <a:lnSpc>
                <a:spcPct val="100000"/>
              </a:lnSpc>
              <a:spcBef>
                <a:spcPts val="0"/>
              </a:spcBef>
              <a:spcAft>
                <a:spcPts val="0"/>
              </a:spcAft>
              <a:buSzPts val="2800"/>
              <a:buNone/>
              <a:defRPr sz="3500">
                <a:solidFill>
                  <a:schemeClr val="dk1"/>
                </a:solidFill>
                <a:latin typeface="Arial"/>
                <a:ea typeface="Arial"/>
                <a:cs typeface="Arial"/>
                <a:sym typeface="Arial"/>
              </a:defRPr>
            </a:lvl6pPr>
            <a:lvl7pPr lvl="6" algn="l">
              <a:lnSpc>
                <a:spcPct val="100000"/>
              </a:lnSpc>
              <a:spcBef>
                <a:spcPts val="0"/>
              </a:spcBef>
              <a:spcAft>
                <a:spcPts val="0"/>
              </a:spcAft>
              <a:buSzPts val="2800"/>
              <a:buNone/>
              <a:defRPr sz="3500">
                <a:solidFill>
                  <a:schemeClr val="dk1"/>
                </a:solidFill>
                <a:latin typeface="Arial"/>
                <a:ea typeface="Arial"/>
                <a:cs typeface="Arial"/>
                <a:sym typeface="Arial"/>
              </a:defRPr>
            </a:lvl7pPr>
            <a:lvl8pPr lvl="7" algn="l">
              <a:lnSpc>
                <a:spcPct val="100000"/>
              </a:lnSpc>
              <a:spcBef>
                <a:spcPts val="0"/>
              </a:spcBef>
              <a:spcAft>
                <a:spcPts val="0"/>
              </a:spcAft>
              <a:buSzPts val="2800"/>
              <a:buNone/>
              <a:defRPr sz="3500">
                <a:solidFill>
                  <a:schemeClr val="dk1"/>
                </a:solidFill>
                <a:latin typeface="Arial"/>
                <a:ea typeface="Arial"/>
                <a:cs typeface="Arial"/>
                <a:sym typeface="Arial"/>
              </a:defRPr>
            </a:lvl8pPr>
            <a:lvl9pPr lvl="8" algn="l">
              <a:lnSpc>
                <a:spcPct val="100000"/>
              </a:lnSpc>
              <a:spcBef>
                <a:spcPts val="0"/>
              </a:spcBef>
              <a:spcAft>
                <a:spcPts val="0"/>
              </a:spcAft>
              <a:buSzPts val="2800"/>
              <a:buNone/>
              <a:defRPr sz="3500">
                <a:solidFill>
                  <a:schemeClr val="dk1"/>
                </a:solidFill>
                <a:latin typeface="Arial"/>
                <a:ea typeface="Arial"/>
                <a:cs typeface="Arial"/>
                <a:sym typeface="Arial"/>
              </a:defRPr>
            </a:lvl9pPr>
          </a:lstStyle>
          <a:p/>
        </p:txBody>
      </p:sp>
      <p:sp>
        <p:nvSpPr>
          <p:cNvPr id="137" name="Google Shape;137;p76"/>
          <p:cNvSpPr txBox="1"/>
          <p:nvPr>
            <p:ph idx="2" type="subTitle"/>
          </p:nvPr>
        </p:nvSpPr>
        <p:spPr>
          <a:xfrm>
            <a:off x="410869" y="1138228"/>
            <a:ext cx="8255400" cy="512400"/>
          </a:xfrm>
          <a:prstGeom prst="rect">
            <a:avLst/>
          </a:prstGeom>
          <a:noFill/>
          <a:ln>
            <a:noFill/>
          </a:ln>
        </p:spPr>
        <p:txBody>
          <a:bodyPr anchorCtr="0" anchor="t" bIns="34275" lIns="34275" spcFirstLastPara="1" rIns="34275" wrap="square" tIns="34275">
            <a:spAutoFit/>
          </a:bodyPr>
          <a:lstStyle>
            <a:lvl1pPr lvl="0" algn="l">
              <a:lnSpc>
                <a:spcPct val="100000"/>
              </a:lnSpc>
              <a:spcBef>
                <a:spcPts val="0"/>
              </a:spcBef>
              <a:spcAft>
                <a:spcPts val="0"/>
              </a:spcAft>
              <a:buSzPts val="1800"/>
              <a:buNone/>
              <a:defRPr sz="1800">
                <a:solidFill>
                  <a:schemeClr val="accent4"/>
                </a:solidFill>
                <a:latin typeface="Roboto Mono"/>
                <a:ea typeface="Roboto Mono"/>
                <a:cs typeface="Roboto Mono"/>
                <a:sym typeface="Roboto Mono"/>
              </a:defRPr>
            </a:lvl1pPr>
            <a:lvl2pPr lvl="1" algn="l">
              <a:lnSpc>
                <a:spcPct val="100000"/>
              </a:lnSpc>
              <a:spcBef>
                <a:spcPts val="0"/>
              </a:spcBef>
              <a:spcAft>
                <a:spcPts val="0"/>
              </a:spcAft>
              <a:buSzPts val="1800"/>
              <a:buNone/>
              <a:defRPr>
                <a:solidFill>
                  <a:schemeClr val="accent4"/>
                </a:solidFill>
                <a:latin typeface="Arial"/>
                <a:ea typeface="Arial"/>
                <a:cs typeface="Arial"/>
                <a:sym typeface="Arial"/>
              </a:defRPr>
            </a:lvl2pPr>
            <a:lvl3pPr lvl="2" algn="l">
              <a:lnSpc>
                <a:spcPct val="100000"/>
              </a:lnSpc>
              <a:spcBef>
                <a:spcPts val="0"/>
              </a:spcBef>
              <a:spcAft>
                <a:spcPts val="0"/>
              </a:spcAft>
              <a:buSzPts val="1400"/>
              <a:buNone/>
              <a:defRPr>
                <a:solidFill>
                  <a:schemeClr val="accent4"/>
                </a:solidFill>
                <a:latin typeface="Arial"/>
                <a:ea typeface="Arial"/>
                <a:cs typeface="Arial"/>
                <a:sym typeface="Arial"/>
              </a:defRPr>
            </a:lvl3pPr>
            <a:lvl4pPr lvl="3" algn="l">
              <a:lnSpc>
                <a:spcPct val="100000"/>
              </a:lnSpc>
              <a:spcBef>
                <a:spcPts val="0"/>
              </a:spcBef>
              <a:spcAft>
                <a:spcPts val="0"/>
              </a:spcAft>
              <a:buSzPts val="1400"/>
              <a:buNone/>
              <a:defRPr>
                <a:solidFill>
                  <a:schemeClr val="accent4"/>
                </a:solidFill>
                <a:latin typeface="Arial"/>
                <a:ea typeface="Arial"/>
                <a:cs typeface="Arial"/>
                <a:sym typeface="Arial"/>
              </a:defRPr>
            </a:lvl4pPr>
            <a:lvl5pPr lvl="4" algn="l">
              <a:lnSpc>
                <a:spcPct val="100000"/>
              </a:lnSpc>
              <a:spcBef>
                <a:spcPts val="0"/>
              </a:spcBef>
              <a:spcAft>
                <a:spcPts val="0"/>
              </a:spcAft>
              <a:buSzPts val="1100"/>
              <a:buNone/>
              <a:defRPr>
                <a:solidFill>
                  <a:schemeClr val="accent4"/>
                </a:solidFill>
                <a:latin typeface="Arial"/>
                <a:ea typeface="Arial"/>
                <a:cs typeface="Arial"/>
                <a:sym typeface="Arial"/>
              </a:defRPr>
            </a:lvl5pPr>
            <a:lvl6pPr lvl="5" algn="l">
              <a:lnSpc>
                <a:spcPct val="100000"/>
              </a:lnSpc>
              <a:spcBef>
                <a:spcPts val="0"/>
              </a:spcBef>
              <a:spcAft>
                <a:spcPts val="0"/>
              </a:spcAft>
              <a:buSzPts val="1100"/>
              <a:buNone/>
              <a:defRPr>
                <a:solidFill>
                  <a:schemeClr val="accent4"/>
                </a:solidFill>
                <a:latin typeface="Arial"/>
                <a:ea typeface="Arial"/>
                <a:cs typeface="Arial"/>
                <a:sym typeface="Arial"/>
              </a:defRPr>
            </a:lvl6pPr>
            <a:lvl7pPr lvl="6" algn="l">
              <a:lnSpc>
                <a:spcPct val="100000"/>
              </a:lnSpc>
              <a:spcBef>
                <a:spcPts val="0"/>
              </a:spcBef>
              <a:spcAft>
                <a:spcPts val="0"/>
              </a:spcAft>
              <a:buSzPts val="1100"/>
              <a:buNone/>
              <a:defRPr>
                <a:solidFill>
                  <a:schemeClr val="accent4"/>
                </a:solidFill>
                <a:latin typeface="Arial"/>
                <a:ea typeface="Arial"/>
                <a:cs typeface="Arial"/>
                <a:sym typeface="Arial"/>
              </a:defRPr>
            </a:lvl7pPr>
            <a:lvl8pPr lvl="7" algn="l">
              <a:lnSpc>
                <a:spcPct val="100000"/>
              </a:lnSpc>
              <a:spcBef>
                <a:spcPts val="0"/>
              </a:spcBef>
              <a:spcAft>
                <a:spcPts val="0"/>
              </a:spcAft>
              <a:buSzPts val="1100"/>
              <a:buNone/>
              <a:defRPr>
                <a:solidFill>
                  <a:schemeClr val="accent4"/>
                </a:solidFill>
                <a:latin typeface="Arial"/>
                <a:ea typeface="Arial"/>
                <a:cs typeface="Arial"/>
                <a:sym typeface="Arial"/>
              </a:defRPr>
            </a:lvl8pPr>
            <a:lvl9pPr lvl="8" algn="l">
              <a:lnSpc>
                <a:spcPct val="100000"/>
              </a:lnSpc>
              <a:spcBef>
                <a:spcPts val="0"/>
              </a:spcBef>
              <a:spcAft>
                <a:spcPts val="0"/>
              </a:spcAft>
              <a:buSzPts val="1100"/>
              <a:buNone/>
              <a:defRPr>
                <a:solidFill>
                  <a:schemeClr val="accent4"/>
                </a:solidFill>
                <a:latin typeface="Arial"/>
                <a:ea typeface="Arial"/>
                <a:cs typeface="Arial"/>
                <a:sym typeface="Arial"/>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Style 02 - Red" showMasterSp="0">
  <p:cSld name="Title, Subtitle, &amp; Bullets_1_2_1_1_2">
    <p:bg>
      <p:bgPr>
        <a:blipFill>
          <a:blip r:embed="rId2">
            <a:alphaModFix/>
          </a:blip>
          <a:stretch>
            <a:fillRect/>
          </a:stretch>
        </a:blipFill>
      </p:bgPr>
    </p:bg>
    <p:spTree>
      <p:nvGrpSpPr>
        <p:cNvPr id="138" name="Shape 138"/>
        <p:cNvGrpSpPr/>
        <p:nvPr/>
      </p:nvGrpSpPr>
      <p:grpSpPr>
        <a:xfrm>
          <a:off x="0" y="0"/>
          <a:ext cx="0" cy="0"/>
          <a:chOff x="0" y="0"/>
          <a:chExt cx="0" cy="0"/>
        </a:xfrm>
      </p:grpSpPr>
      <p:sp>
        <p:nvSpPr>
          <p:cNvPr id="139" name="Google Shape;139;p77"/>
          <p:cNvSpPr txBox="1"/>
          <p:nvPr/>
        </p:nvSpPr>
        <p:spPr>
          <a:xfrm>
            <a:off x="435148" y="1198295"/>
            <a:ext cx="6788100" cy="1034700"/>
          </a:xfrm>
          <a:prstGeom prst="rect">
            <a:avLst/>
          </a:prstGeom>
          <a:noFill/>
          <a:ln>
            <a:noFill/>
          </a:ln>
        </p:spPr>
        <p:txBody>
          <a:bodyPr anchorCtr="0" anchor="t" bIns="34275" lIns="34275" spcFirstLastPara="1" rIns="34275" wrap="square" tIns="34275">
            <a:noAutofit/>
          </a:bodyPr>
          <a:lstStyle/>
          <a:p>
            <a:pPr indent="-88900" lvl="0" marL="241300" marR="0" rtl="0" algn="l">
              <a:lnSpc>
                <a:spcPct val="100000"/>
              </a:lnSpc>
              <a:spcBef>
                <a:spcPts val="2200"/>
              </a:spcBef>
              <a:spcAft>
                <a:spcPts val="0"/>
              </a:spcAft>
              <a:buClr>
                <a:srgbClr val="000000"/>
              </a:buClr>
              <a:buSzPts val="2000"/>
              <a:buFont typeface="Arial"/>
              <a:buNone/>
            </a:pPr>
            <a:r>
              <a:t/>
            </a:r>
            <a:endParaRPr b="0" i="0" sz="2000" u="none" cap="none" strike="noStrike">
              <a:solidFill>
                <a:srgbClr val="000000"/>
              </a:solidFill>
              <a:latin typeface="Helvetica Neue"/>
              <a:ea typeface="Helvetica Neue"/>
              <a:cs typeface="Helvetica Neue"/>
              <a:sym typeface="Helvetica Neue"/>
            </a:endParaRPr>
          </a:p>
        </p:txBody>
      </p:sp>
      <p:sp>
        <p:nvSpPr>
          <p:cNvPr id="140" name="Google Shape;140;p77"/>
          <p:cNvSpPr txBox="1"/>
          <p:nvPr>
            <p:ph type="title"/>
          </p:nvPr>
        </p:nvSpPr>
        <p:spPr>
          <a:xfrm>
            <a:off x="334894" y="483797"/>
            <a:ext cx="8233500" cy="752100"/>
          </a:xfrm>
          <a:prstGeom prst="rect">
            <a:avLst/>
          </a:prstGeom>
          <a:noFill/>
          <a:ln>
            <a:noFill/>
          </a:ln>
        </p:spPr>
        <p:txBody>
          <a:bodyPr anchorCtr="0" anchor="t" bIns="91425" lIns="91425" spcFirstLastPara="1" rIns="91425" wrap="square" tIns="91425">
            <a:spAutoFit/>
          </a:bodyPr>
          <a:lstStyle>
            <a:lvl1pPr lvl="0" algn="l">
              <a:lnSpc>
                <a:spcPct val="100000"/>
              </a:lnSpc>
              <a:spcBef>
                <a:spcPts val="0"/>
              </a:spcBef>
              <a:spcAft>
                <a:spcPts val="0"/>
              </a:spcAft>
              <a:buSzPts val="2800"/>
              <a:buNone/>
              <a:defRPr sz="3500">
                <a:solidFill>
                  <a:schemeClr val="dk1"/>
                </a:solidFill>
                <a:latin typeface="Arial"/>
                <a:ea typeface="Arial"/>
                <a:cs typeface="Arial"/>
                <a:sym typeface="Arial"/>
              </a:defRPr>
            </a:lvl1pPr>
            <a:lvl2pPr lvl="1" algn="l">
              <a:lnSpc>
                <a:spcPct val="100000"/>
              </a:lnSpc>
              <a:spcBef>
                <a:spcPts val="0"/>
              </a:spcBef>
              <a:spcAft>
                <a:spcPts val="0"/>
              </a:spcAft>
              <a:buSzPts val="2800"/>
              <a:buNone/>
              <a:defRPr sz="3500">
                <a:solidFill>
                  <a:schemeClr val="dk1"/>
                </a:solidFill>
                <a:latin typeface="Arial"/>
                <a:ea typeface="Arial"/>
                <a:cs typeface="Arial"/>
                <a:sym typeface="Arial"/>
              </a:defRPr>
            </a:lvl2pPr>
            <a:lvl3pPr lvl="2" algn="l">
              <a:lnSpc>
                <a:spcPct val="100000"/>
              </a:lnSpc>
              <a:spcBef>
                <a:spcPts val="0"/>
              </a:spcBef>
              <a:spcAft>
                <a:spcPts val="0"/>
              </a:spcAft>
              <a:buSzPts val="2800"/>
              <a:buNone/>
              <a:defRPr sz="3500">
                <a:solidFill>
                  <a:schemeClr val="dk1"/>
                </a:solidFill>
                <a:latin typeface="Arial"/>
                <a:ea typeface="Arial"/>
                <a:cs typeface="Arial"/>
                <a:sym typeface="Arial"/>
              </a:defRPr>
            </a:lvl3pPr>
            <a:lvl4pPr lvl="3" algn="l">
              <a:lnSpc>
                <a:spcPct val="100000"/>
              </a:lnSpc>
              <a:spcBef>
                <a:spcPts val="0"/>
              </a:spcBef>
              <a:spcAft>
                <a:spcPts val="0"/>
              </a:spcAft>
              <a:buSzPts val="2800"/>
              <a:buNone/>
              <a:defRPr sz="3500">
                <a:solidFill>
                  <a:schemeClr val="dk1"/>
                </a:solidFill>
                <a:latin typeface="Arial"/>
                <a:ea typeface="Arial"/>
                <a:cs typeface="Arial"/>
                <a:sym typeface="Arial"/>
              </a:defRPr>
            </a:lvl4pPr>
            <a:lvl5pPr lvl="4" algn="l">
              <a:lnSpc>
                <a:spcPct val="100000"/>
              </a:lnSpc>
              <a:spcBef>
                <a:spcPts val="0"/>
              </a:spcBef>
              <a:spcAft>
                <a:spcPts val="0"/>
              </a:spcAft>
              <a:buSzPts val="2800"/>
              <a:buNone/>
              <a:defRPr sz="3500">
                <a:solidFill>
                  <a:schemeClr val="dk1"/>
                </a:solidFill>
                <a:latin typeface="Arial"/>
                <a:ea typeface="Arial"/>
                <a:cs typeface="Arial"/>
                <a:sym typeface="Arial"/>
              </a:defRPr>
            </a:lvl5pPr>
            <a:lvl6pPr lvl="5" algn="l">
              <a:lnSpc>
                <a:spcPct val="100000"/>
              </a:lnSpc>
              <a:spcBef>
                <a:spcPts val="0"/>
              </a:spcBef>
              <a:spcAft>
                <a:spcPts val="0"/>
              </a:spcAft>
              <a:buSzPts val="2800"/>
              <a:buNone/>
              <a:defRPr sz="3500">
                <a:solidFill>
                  <a:schemeClr val="dk1"/>
                </a:solidFill>
                <a:latin typeface="Arial"/>
                <a:ea typeface="Arial"/>
                <a:cs typeface="Arial"/>
                <a:sym typeface="Arial"/>
              </a:defRPr>
            </a:lvl6pPr>
            <a:lvl7pPr lvl="6" algn="l">
              <a:lnSpc>
                <a:spcPct val="100000"/>
              </a:lnSpc>
              <a:spcBef>
                <a:spcPts val="0"/>
              </a:spcBef>
              <a:spcAft>
                <a:spcPts val="0"/>
              </a:spcAft>
              <a:buSzPts val="2800"/>
              <a:buNone/>
              <a:defRPr sz="3500">
                <a:solidFill>
                  <a:schemeClr val="dk1"/>
                </a:solidFill>
                <a:latin typeface="Arial"/>
                <a:ea typeface="Arial"/>
                <a:cs typeface="Arial"/>
                <a:sym typeface="Arial"/>
              </a:defRPr>
            </a:lvl7pPr>
            <a:lvl8pPr lvl="7" algn="l">
              <a:lnSpc>
                <a:spcPct val="100000"/>
              </a:lnSpc>
              <a:spcBef>
                <a:spcPts val="0"/>
              </a:spcBef>
              <a:spcAft>
                <a:spcPts val="0"/>
              </a:spcAft>
              <a:buSzPts val="2800"/>
              <a:buNone/>
              <a:defRPr sz="3500">
                <a:solidFill>
                  <a:schemeClr val="dk1"/>
                </a:solidFill>
                <a:latin typeface="Arial"/>
                <a:ea typeface="Arial"/>
                <a:cs typeface="Arial"/>
                <a:sym typeface="Arial"/>
              </a:defRPr>
            </a:lvl8pPr>
            <a:lvl9pPr lvl="8" algn="l">
              <a:lnSpc>
                <a:spcPct val="100000"/>
              </a:lnSpc>
              <a:spcBef>
                <a:spcPts val="0"/>
              </a:spcBef>
              <a:spcAft>
                <a:spcPts val="0"/>
              </a:spcAft>
              <a:buSzPts val="2800"/>
              <a:buNone/>
              <a:defRPr sz="3500">
                <a:solidFill>
                  <a:schemeClr val="dk1"/>
                </a:solidFill>
                <a:latin typeface="Arial"/>
                <a:ea typeface="Arial"/>
                <a:cs typeface="Arial"/>
                <a:sym typeface="Arial"/>
              </a:defRPr>
            </a:lvl9pPr>
          </a:lstStyle>
          <a:p/>
        </p:txBody>
      </p:sp>
      <p:sp>
        <p:nvSpPr>
          <p:cNvPr id="141" name="Google Shape;141;p77"/>
          <p:cNvSpPr txBox="1"/>
          <p:nvPr>
            <p:ph idx="1" type="body"/>
          </p:nvPr>
        </p:nvSpPr>
        <p:spPr>
          <a:xfrm>
            <a:off x="451256" y="1529869"/>
            <a:ext cx="8214900" cy="2402700"/>
          </a:xfrm>
          <a:prstGeom prst="rect">
            <a:avLst/>
          </a:prstGeom>
          <a:noFill/>
          <a:ln>
            <a:noFill/>
          </a:ln>
        </p:spPr>
        <p:txBody>
          <a:bodyPr anchorCtr="0" anchor="t" bIns="34275" lIns="34275" spcFirstLastPara="1" rIns="34275" wrap="square" tIns="34275">
            <a:spAutoFit/>
          </a:bodyPr>
          <a:lstStyle>
            <a:lvl1pPr indent="-342900" lvl="0" marL="457200" algn="l">
              <a:lnSpc>
                <a:spcPct val="100000"/>
              </a:lnSpc>
              <a:spcBef>
                <a:spcPts val="0"/>
              </a:spcBef>
              <a:spcAft>
                <a:spcPts val="0"/>
              </a:spcAft>
              <a:buSzPts val="1800"/>
              <a:buFont typeface="Open Sans Light"/>
              <a:buChar char="●"/>
              <a:defRPr sz="1800">
                <a:latin typeface="Open Sans Light"/>
                <a:ea typeface="Open Sans Light"/>
                <a:cs typeface="Open Sans Light"/>
                <a:sym typeface="Open Sans Light"/>
              </a:defRPr>
            </a:lvl1pPr>
            <a:lvl2pPr indent="-342900" lvl="1" marL="914400" algn="l">
              <a:lnSpc>
                <a:spcPct val="100000"/>
              </a:lnSpc>
              <a:spcBef>
                <a:spcPts val="0"/>
              </a:spcBef>
              <a:spcAft>
                <a:spcPts val="0"/>
              </a:spcAft>
              <a:buSzPts val="1800"/>
              <a:buFont typeface="Open Sans Light"/>
              <a:buChar char="○"/>
              <a:defRPr sz="1800">
                <a:latin typeface="Open Sans Light"/>
                <a:ea typeface="Open Sans Light"/>
                <a:cs typeface="Open Sans Light"/>
                <a:sym typeface="Open Sans Light"/>
              </a:defRPr>
            </a:lvl2pPr>
            <a:lvl3pPr indent="-317500" lvl="2" marL="1371600" algn="l">
              <a:lnSpc>
                <a:spcPct val="100000"/>
              </a:lnSpc>
              <a:spcBef>
                <a:spcPts val="0"/>
              </a:spcBef>
              <a:spcAft>
                <a:spcPts val="0"/>
              </a:spcAft>
              <a:buSzPts val="1400"/>
              <a:buFont typeface="Open Sans Light"/>
              <a:buChar char="■"/>
              <a:defRPr sz="1400">
                <a:latin typeface="Open Sans Light"/>
                <a:ea typeface="Open Sans Light"/>
                <a:cs typeface="Open Sans Light"/>
                <a:sym typeface="Open Sans Light"/>
              </a:defRPr>
            </a:lvl3pPr>
            <a:lvl4pPr indent="-317500" lvl="3" marL="1828800" algn="l">
              <a:lnSpc>
                <a:spcPct val="100000"/>
              </a:lnSpc>
              <a:spcBef>
                <a:spcPts val="0"/>
              </a:spcBef>
              <a:spcAft>
                <a:spcPts val="0"/>
              </a:spcAft>
              <a:buSzPts val="1400"/>
              <a:buFont typeface="Open Sans Light"/>
              <a:buChar char="●"/>
              <a:defRPr sz="1400">
                <a:latin typeface="Open Sans Light"/>
                <a:ea typeface="Open Sans Light"/>
                <a:cs typeface="Open Sans Light"/>
                <a:sym typeface="Open Sans Light"/>
              </a:defRPr>
            </a:lvl4pPr>
            <a:lvl5pPr indent="-298450" lvl="4" marL="2286000" algn="l">
              <a:lnSpc>
                <a:spcPct val="100000"/>
              </a:lnSpc>
              <a:spcBef>
                <a:spcPts val="0"/>
              </a:spcBef>
              <a:spcAft>
                <a:spcPts val="0"/>
              </a:spcAft>
              <a:buSzPts val="1100"/>
              <a:buFont typeface="Open Sans Light"/>
              <a:buChar char="○"/>
              <a:defRPr sz="1100">
                <a:latin typeface="Open Sans Light"/>
                <a:ea typeface="Open Sans Light"/>
                <a:cs typeface="Open Sans Light"/>
                <a:sym typeface="Open Sans Light"/>
              </a:defRPr>
            </a:lvl5pPr>
            <a:lvl6pPr indent="-298450" lvl="5" marL="2743200" algn="l">
              <a:lnSpc>
                <a:spcPct val="100000"/>
              </a:lnSpc>
              <a:spcBef>
                <a:spcPts val="0"/>
              </a:spcBef>
              <a:spcAft>
                <a:spcPts val="0"/>
              </a:spcAft>
              <a:buSzPts val="1100"/>
              <a:buFont typeface="Open Sans Light"/>
              <a:buChar char="■"/>
              <a:defRPr sz="1100">
                <a:latin typeface="Open Sans Light"/>
                <a:ea typeface="Open Sans Light"/>
                <a:cs typeface="Open Sans Light"/>
                <a:sym typeface="Open Sans Light"/>
              </a:defRPr>
            </a:lvl6pPr>
            <a:lvl7pPr indent="-298450" lvl="6" marL="3200400" algn="l">
              <a:lnSpc>
                <a:spcPct val="100000"/>
              </a:lnSpc>
              <a:spcBef>
                <a:spcPts val="0"/>
              </a:spcBef>
              <a:spcAft>
                <a:spcPts val="0"/>
              </a:spcAft>
              <a:buSzPts val="1100"/>
              <a:buFont typeface="Open Sans Light"/>
              <a:buChar char="●"/>
              <a:defRPr sz="1100">
                <a:latin typeface="Open Sans Light"/>
                <a:ea typeface="Open Sans Light"/>
                <a:cs typeface="Open Sans Light"/>
                <a:sym typeface="Open Sans Light"/>
              </a:defRPr>
            </a:lvl7pPr>
            <a:lvl8pPr indent="-298450" lvl="7" marL="3657600" algn="l">
              <a:lnSpc>
                <a:spcPct val="100000"/>
              </a:lnSpc>
              <a:spcBef>
                <a:spcPts val="0"/>
              </a:spcBef>
              <a:spcAft>
                <a:spcPts val="0"/>
              </a:spcAft>
              <a:buSzPts val="1100"/>
              <a:buFont typeface="Open Sans Light"/>
              <a:buChar char="○"/>
              <a:defRPr sz="1100">
                <a:latin typeface="Open Sans Light"/>
                <a:ea typeface="Open Sans Light"/>
                <a:cs typeface="Open Sans Light"/>
                <a:sym typeface="Open Sans Light"/>
              </a:defRPr>
            </a:lvl8pPr>
            <a:lvl9pPr indent="-298450" lvl="8" marL="4114800" algn="l">
              <a:lnSpc>
                <a:spcPct val="100000"/>
              </a:lnSpc>
              <a:spcBef>
                <a:spcPts val="0"/>
              </a:spcBef>
              <a:spcAft>
                <a:spcPts val="0"/>
              </a:spcAft>
              <a:buSzPts val="1100"/>
              <a:buFont typeface="Open Sans Light"/>
              <a:buChar char="■"/>
              <a:defRPr sz="1100">
                <a:latin typeface="Open Sans Light"/>
                <a:ea typeface="Open Sans Light"/>
                <a:cs typeface="Open Sans Light"/>
                <a:sym typeface="Open Sans Light"/>
              </a:defRPr>
            </a:lvl9pPr>
          </a:lstStyle>
          <a:p/>
        </p:txBody>
      </p:sp>
      <p:sp>
        <p:nvSpPr>
          <p:cNvPr id="142" name="Google Shape;142;p77"/>
          <p:cNvSpPr txBox="1"/>
          <p:nvPr>
            <p:ph idx="2" type="subTitle"/>
          </p:nvPr>
        </p:nvSpPr>
        <p:spPr>
          <a:xfrm>
            <a:off x="410869" y="1138228"/>
            <a:ext cx="8255400" cy="512400"/>
          </a:xfrm>
          <a:prstGeom prst="rect">
            <a:avLst/>
          </a:prstGeom>
          <a:noFill/>
          <a:ln>
            <a:noFill/>
          </a:ln>
        </p:spPr>
        <p:txBody>
          <a:bodyPr anchorCtr="0" anchor="t" bIns="34275" lIns="34275" spcFirstLastPara="1" rIns="34275" wrap="square" tIns="34275">
            <a:spAutoFit/>
          </a:bodyPr>
          <a:lstStyle>
            <a:lvl1pPr lvl="0" algn="l">
              <a:lnSpc>
                <a:spcPct val="100000"/>
              </a:lnSpc>
              <a:spcBef>
                <a:spcPts val="0"/>
              </a:spcBef>
              <a:spcAft>
                <a:spcPts val="0"/>
              </a:spcAft>
              <a:buSzPts val="1800"/>
              <a:buNone/>
              <a:defRPr sz="1800">
                <a:solidFill>
                  <a:schemeClr val="accent3"/>
                </a:solidFill>
                <a:latin typeface="Roboto Mono"/>
                <a:ea typeface="Roboto Mono"/>
                <a:cs typeface="Roboto Mono"/>
                <a:sym typeface="Roboto Mono"/>
              </a:defRPr>
            </a:lvl1pPr>
            <a:lvl2pPr lvl="1" algn="l">
              <a:lnSpc>
                <a:spcPct val="100000"/>
              </a:lnSpc>
              <a:spcBef>
                <a:spcPts val="0"/>
              </a:spcBef>
              <a:spcAft>
                <a:spcPts val="0"/>
              </a:spcAft>
              <a:buSzPts val="1800"/>
              <a:buNone/>
              <a:defRPr>
                <a:solidFill>
                  <a:schemeClr val="accent3"/>
                </a:solidFill>
                <a:latin typeface="Arial"/>
                <a:ea typeface="Arial"/>
                <a:cs typeface="Arial"/>
                <a:sym typeface="Arial"/>
              </a:defRPr>
            </a:lvl2pPr>
            <a:lvl3pPr lvl="2" algn="l">
              <a:lnSpc>
                <a:spcPct val="100000"/>
              </a:lnSpc>
              <a:spcBef>
                <a:spcPts val="0"/>
              </a:spcBef>
              <a:spcAft>
                <a:spcPts val="0"/>
              </a:spcAft>
              <a:buSzPts val="1400"/>
              <a:buNone/>
              <a:defRPr>
                <a:solidFill>
                  <a:schemeClr val="accent3"/>
                </a:solidFill>
                <a:latin typeface="Arial"/>
                <a:ea typeface="Arial"/>
                <a:cs typeface="Arial"/>
                <a:sym typeface="Arial"/>
              </a:defRPr>
            </a:lvl3pPr>
            <a:lvl4pPr lvl="3" algn="l">
              <a:lnSpc>
                <a:spcPct val="100000"/>
              </a:lnSpc>
              <a:spcBef>
                <a:spcPts val="0"/>
              </a:spcBef>
              <a:spcAft>
                <a:spcPts val="0"/>
              </a:spcAft>
              <a:buSzPts val="1400"/>
              <a:buNone/>
              <a:defRPr>
                <a:solidFill>
                  <a:schemeClr val="accent3"/>
                </a:solidFill>
                <a:latin typeface="Arial"/>
                <a:ea typeface="Arial"/>
                <a:cs typeface="Arial"/>
                <a:sym typeface="Arial"/>
              </a:defRPr>
            </a:lvl4pPr>
            <a:lvl5pPr lvl="4" algn="l">
              <a:lnSpc>
                <a:spcPct val="100000"/>
              </a:lnSpc>
              <a:spcBef>
                <a:spcPts val="0"/>
              </a:spcBef>
              <a:spcAft>
                <a:spcPts val="0"/>
              </a:spcAft>
              <a:buSzPts val="1100"/>
              <a:buNone/>
              <a:defRPr>
                <a:solidFill>
                  <a:schemeClr val="accent3"/>
                </a:solidFill>
                <a:latin typeface="Arial"/>
                <a:ea typeface="Arial"/>
                <a:cs typeface="Arial"/>
                <a:sym typeface="Arial"/>
              </a:defRPr>
            </a:lvl5pPr>
            <a:lvl6pPr lvl="5" algn="l">
              <a:lnSpc>
                <a:spcPct val="100000"/>
              </a:lnSpc>
              <a:spcBef>
                <a:spcPts val="0"/>
              </a:spcBef>
              <a:spcAft>
                <a:spcPts val="0"/>
              </a:spcAft>
              <a:buSzPts val="1100"/>
              <a:buNone/>
              <a:defRPr>
                <a:solidFill>
                  <a:schemeClr val="accent3"/>
                </a:solidFill>
                <a:latin typeface="Arial"/>
                <a:ea typeface="Arial"/>
                <a:cs typeface="Arial"/>
                <a:sym typeface="Arial"/>
              </a:defRPr>
            </a:lvl6pPr>
            <a:lvl7pPr lvl="6" algn="l">
              <a:lnSpc>
                <a:spcPct val="100000"/>
              </a:lnSpc>
              <a:spcBef>
                <a:spcPts val="0"/>
              </a:spcBef>
              <a:spcAft>
                <a:spcPts val="0"/>
              </a:spcAft>
              <a:buSzPts val="1100"/>
              <a:buNone/>
              <a:defRPr>
                <a:solidFill>
                  <a:schemeClr val="accent3"/>
                </a:solidFill>
                <a:latin typeface="Arial"/>
                <a:ea typeface="Arial"/>
                <a:cs typeface="Arial"/>
                <a:sym typeface="Arial"/>
              </a:defRPr>
            </a:lvl7pPr>
            <a:lvl8pPr lvl="7" algn="l">
              <a:lnSpc>
                <a:spcPct val="100000"/>
              </a:lnSpc>
              <a:spcBef>
                <a:spcPts val="0"/>
              </a:spcBef>
              <a:spcAft>
                <a:spcPts val="0"/>
              </a:spcAft>
              <a:buSzPts val="1100"/>
              <a:buNone/>
              <a:defRPr>
                <a:solidFill>
                  <a:schemeClr val="accent3"/>
                </a:solidFill>
                <a:latin typeface="Arial"/>
                <a:ea typeface="Arial"/>
                <a:cs typeface="Arial"/>
                <a:sym typeface="Arial"/>
              </a:defRPr>
            </a:lvl8pPr>
            <a:lvl9pPr lvl="8" algn="l">
              <a:lnSpc>
                <a:spcPct val="100000"/>
              </a:lnSpc>
              <a:spcBef>
                <a:spcPts val="0"/>
              </a:spcBef>
              <a:spcAft>
                <a:spcPts val="0"/>
              </a:spcAft>
              <a:buSzPts val="1100"/>
              <a:buNone/>
              <a:defRPr>
                <a:solidFill>
                  <a:schemeClr val="accent3"/>
                </a:solidFill>
                <a:latin typeface="Arial"/>
                <a:ea typeface="Arial"/>
                <a:cs typeface="Arial"/>
                <a:sym typeface="Arial"/>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Style 02 - Yellow" showMasterSp="0">
  <p:cSld name="Title, Subtitle, &amp; Bullets_1_2_1_1_1_1">
    <p:bg>
      <p:bgPr>
        <a:blipFill>
          <a:blip r:embed="rId2">
            <a:alphaModFix/>
          </a:blip>
          <a:stretch>
            <a:fillRect/>
          </a:stretch>
        </a:blipFill>
      </p:bgPr>
    </p:bg>
    <p:spTree>
      <p:nvGrpSpPr>
        <p:cNvPr id="143" name="Shape 143"/>
        <p:cNvGrpSpPr/>
        <p:nvPr/>
      </p:nvGrpSpPr>
      <p:grpSpPr>
        <a:xfrm>
          <a:off x="0" y="0"/>
          <a:ext cx="0" cy="0"/>
          <a:chOff x="0" y="0"/>
          <a:chExt cx="0" cy="0"/>
        </a:xfrm>
      </p:grpSpPr>
      <p:sp>
        <p:nvSpPr>
          <p:cNvPr id="144" name="Google Shape;144;p78"/>
          <p:cNvSpPr txBox="1"/>
          <p:nvPr/>
        </p:nvSpPr>
        <p:spPr>
          <a:xfrm>
            <a:off x="435150" y="1198294"/>
            <a:ext cx="8214900" cy="506700"/>
          </a:xfrm>
          <a:prstGeom prst="rect">
            <a:avLst/>
          </a:prstGeom>
          <a:noFill/>
          <a:ln>
            <a:noFill/>
          </a:ln>
        </p:spPr>
        <p:txBody>
          <a:bodyPr anchorCtr="0" anchor="t" bIns="34275" lIns="34275" spcFirstLastPara="1" rIns="34275" wrap="square" tIns="34275">
            <a:noAutofit/>
          </a:bodyPr>
          <a:lstStyle/>
          <a:p>
            <a:pPr indent="-88900" lvl="0" marL="241300" marR="0" rtl="0" algn="l">
              <a:lnSpc>
                <a:spcPct val="100000"/>
              </a:lnSpc>
              <a:spcBef>
                <a:spcPts val="2200"/>
              </a:spcBef>
              <a:spcAft>
                <a:spcPts val="0"/>
              </a:spcAft>
              <a:buClr>
                <a:srgbClr val="000000"/>
              </a:buClr>
              <a:buSzPts val="2000"/>
              <a:buFont typeface="Arial"/>
              <a:buNone/>
            </a:pPr>
            <a:r>
              <a:t/>
            </a:r>
            <a:endParaRPr b="0" i="0" sz="2000" u="none" cap="none" strike="noStrike">
              <a:solidFill>
                <a:srgbClr val="000000"/>
              </a:solidFill>
              <a:latin typeface="Helvetica Neue"/>
              <a:ea typeface="Helvetica Neue"/>
              <a:cs typeface="Helvetica Neue"/>
              <a:sym typeface="Helvetica Neue"/>
            </a:endParaRPr>
          </a:p>
        </p:txBody>
      </p:sp>
      <p:sp>
        <p:nvSpPr>
          <p:cNvPr id="145" name="Google Shape;145;p78"/>
          <p:cNvSpPr txBox="1"/>
          <p:nvPr>
            <p:ph type="title"/>
          </p:nvPr>
        </p:nvSpPr>
        <p:spPr>
          <a:xfrm>
            <a:off x="334894" y="483797"/>
            <a:ext cx="8233500" cy="752100"/>
          </a:xfrm>
          <a:prstGeom prst="rect">
            <a:avLst/>
          </a:prstGeom>
          <a:noFill/>
          <a:ln>
            <a:noFill/>
          </a:ln>
        </p:spPr>
        <p:txBody>
          <a:bodyPr anchorCtr="0" anchor="t" bIns="91425" lIns="91425" spcFirstLastPara="1" rIns="91425" wrap="square" tIns="91425">
            <a:spAutoFit/>
          </a:bodyPr>
          <a:lstStyle>
            <a:lvl1pPr lvl="0" algn="l">
              <a:lnSpc>
                <a:spcPct val="100000"/>
              </a:lnSpc>
              <a:spcBef>
                <a:spcPts val="0"/>
              </a:spcBef>
              <a:spcAft>
                <a:spcPts val="0"/>
              </a:spcAft>
              <a:buSzPts val="2800"/>
              <a:buNone/>
              <a:defRPr sz="3500">
                <a:solidFill>
                  <a:schemeClr val="dk1"/>
                </a:solidFill>
                <a:latin typeface="Arial"/>
                <a:ea typeface="Arial"/>
                <a:cs typeface="Arial"/>
                <a:sym typeface="Arial"/>
              </a:defRPr>
            </a:lvl1pPr>
            <a:lvl2pPr lvl="1" algn="l">
              <a:lnSpc>
                <a:spcPct val="100000"/>
              </a:lnSpc>
              <a:spcBef>
                <a:spcPts val="0"/>
              </a:spcBef>
              <a:spcAft>
                <a:spcPts val="0"/>
              </a:spcAft>
              <a:buSzPts val="2800"/>
              <a:buNone/>
              <a:defRPr sz="3500">
                <a:solidFill>
                  <a:schemeClr val="dk1"/>
                </a:solidFill>
                <a:latin typeface="Arial"/>
                <a:ea typeface="Arial"/>
                <a:cs typeface="Arial"/>
                <a:sym typeface="Arial"/>
              </a:defRPr>
            </a:lvl2pPr>
            <a:lvl3pPr lvl="2" algn="l">
              <a:lnSpc>
                <a:spcPct val="100000"/>
              </a:lnSpc>
              <a:spcBef>
                <a:spcPts val="0"/>
              </a:spcBef>
              <a:spcAft>
                <a:spcPts val="0"/>
              </a:spcAft>
              <a:buSzPts val="2800"/>
              <a:buNone/>
              <a:defRPr sz="3500">
                <a:solidFill>
                  <a:schemeClr val="dk1"/>
                </a:solidFill>
                <a:latin typeface="Arial"/>
                <a:ea typeface="Arial"/>
                <a:cs typeface="Arial"/>
                <a:sym typeface="Arial"/>
              </a:defRPr>
            </a:lvl3pPr>
            <a:lvl4pPr lvl="3" algn="l">
              <a:lnSpc>
                <a:spcPct val="100000"/>
              </a:lnSpc>
              <a:spcBef>
                <a:spcPts val="0"/>
              </a:spcBef>
              <a:spcAft>
                <a:spcPts val="0"/>
              </a:spcAft>
              <a:buSzPts val="2800"/>
              <a:buNone/>
              <a:defRPr sz="3500">
                <a:solidFill>
                  <a:schemeClr val="dk1"/>
                </a:solidFill>
                <a:latin typeface="Arial"/>
                <a:ea typeface="Arial"/>
                <a:cs typeface="Arial"/>
                <a:sym typeface="Arial"/>
              </a:defRPr>
            </a:lvl4pPr>
            <a:lvl5pPr lvl="4" algn="l">
              <a:lnSpc>
                <a:spcPct val="100000"/>
              </a:lnSpc>
              <a:spcBef>
                <a:spcPts val="0"/>
              </a:spcBef>
              <a:spcAft>
                <a:spcPts val="0"/>
              </a:spcAft>
              <a:buSzPts val="2800"/>
              <a:buNone/>
              <a:defRPr sz="3500">
                <a:solidFill>
                  <a:schemeClr val="dk1"/>
                </a:solidFill>
                <a:latin typeface="Arial"/>
                <a:ea typeface="Arial"/>
                <a:cs typeface="Arial"/>
                <a:sym typeface="Arial"/>
              </a:defRPr>
            </a:lvl5pPr>
            <a:lvl6pPr lvl="5" algn="l">
              <a:lnSpc>
                <a:spcPct val="100000"/>
              </a:lnSpc>
              <a:spcBef>
                <a:spcPts val="0"/>
              </a:spcBef>
              <a:spcAft>
                <a:spcPts val="0"/>
              </a:spcAft>
              <a:buSzPts val="2800"/>
              <a:buNone/>
              <a:defRPr sz="3500">
                <a:solidFill>
                  <a:schemeClr val="dk1"/>
                </a:solidFill>
                <a:latin typeface="Arial"/>
                <a:ea typeface="Arial"/>
                <a:cs typeface="Arial"/>
                <a:sym typeface="Arial"/>
              </a:defRPr>
            </a:lvl6pPr>
            <a:lvl7pPr lvl="6" algn="l">
              <a:lnSpc>
                <a:spcPct val="100000"/>
              </a:lnSpc>
              <a:spcBef>
                <a:spcPts val="0"/>
              </a:spcBef>
              <a:spcAft>
                <a:spcPts val="0"/>
              </a:spcAft>
              <a:buSzPts val="2800"/>
              <a:buNone/>
              <a:defRPr sz="3500">
                <a:solidFill>
                  <a:schemeClr val="dk1"/>
                </a:solidFill>
                <a:latin typeface="Arial"/>
                <a:ea typeface="Arial"/>
                <a:cs typeface="Arial"/>
                <a:sym typeface="Arial"/>
              </a:defRPr>
            </a:lvl7pPr>
            <a:lvl8pPr lvl="7" algn="l">
              <a:lnSpc>
                <a:spcPct val="100000"/>
              </a:lnSpc>
              <a:spcBef>
                <a:spcPts val="0"/>
              </a:spcBef>
              <a:spcAft>
                <a:spcPts val="0"/>
              </a:spcAft>
              <a:buSzPts val="2800"/>
              <a:buNone/>
              <a:defRPr sz="3500">
                <a:solidFill>
                  <a:schemeClr val="dk1"/>
                </a:solidFill>
                <a:latin typeface="Arial"/>
                <a:ea typeface="Arial"/>
                <a:cs typeface="Arial"/>
                <a:sym typeface="Arial"/>
              </a:defRPr>
            </a:lvl8pPr>
            <a:lvl9pPr lvl="8" algn="l">
              <a:lnSpc>
                <a:spcPct val="100000"/>
              </a:lnSpc>
              <a:spcBef>
                <a:spcPts val="0"/>
              </a:spcBef>
              <a:spcAft>
                <a:spcPts val="0"/>
              </a:spcAft>
              <a:buSzPts val="2800"/>
              <a:buNone/>
              <a:defRPr sz="3500">
                <a:solidFill>
                  <a:schemeClr val="dk1"/>
                </a:solidFill>
                <a:latin typeface="Arial"/>
                <a:ea typeface="Arial"/>
                <a:cs typeface="Arial"/>
                <a:sym typeface="Arial"/>
              </a:defRPr>
            </a:lvl9pPr>
          </a:lstStyle>
          <a:p/>
        </p:txBody>
      </p:sp>
      <p:sp>
        <p:nvSpPr>
          <p:cNvPr id="146" name="Google Shape;146;p78"/>
          <p:cNvSpPr txBox="1"/>
          <p:nvPr>
            <p:ph idx="1" type="body"/>
          </p:nvPr>
        </p:nvSpPr>
        <p:spPr>
          <a:xfrm>
            <a:off x="451256" y="1529869"/>
            <a:ext cx="8214900" cy="2402700"/>
          </a:xfrm>
          <a:prstGeom prst="rect">
            <a:avLst/>
          </a:prstGeom>
          <a:noFill/>
          <a:ln>
            <a:noFill/>
          </a:ln>
        </p:spPr>
        <p:txBody>
          <a:bodyPr anchorCtr="0" anchor="t" bIns="34275" lIns="34275" spcFirstLastPara="1" rIns="34275" wrap="square" tIns="34275">
            <a:spAutoFit/>
          </a:bodyPr>
          <a:lstStyle>
            <a:lvl1pPr indent="-342900" lvl="0" marL="457200" algn="l">
              <a:lnSpc>
                <a:spcPct val="100000"/>
              </a:lnSpc>
              <a:spcBef>
                <a:spcPts val="0"/>
              </a:spcBef>
              <a:spcAft>
                <a:spcPts val="0"/>
              </a:spcAft>
              <a:buSzPts val="1800"/>
              <a:buFont typeface="Open Sans Light"/>
              <a:buChar char="●"/>
              <a:defRPr sz="1800">
                <a:latin typeface="Open Sans Light"/>
                <a:ea typeface="Open Sans Light"/>
                <a:cs typeface="Open Sans Light"/>
                <a:sym typeface="Open Sans Light"/>
              </a:defRPr>
            </a:lvl1pPr>
            <a:lvl2pPr indent="-342900" lvl="1" marL="914400" algn="l">
              <a:lnSpc>
                <a:spcPct val="100000"/>
              </a:lnSpc>
              <a:spcBef>
                <a:spcPts val="0"/>
              </a:spcBef>
              <a:spcAft>
                <a:spcPts val="0"/>
              </a:spcAft>
              <a:buSzPts val="1800"/>
              <a:buFont typeface="Open Sans Light"/>
              <a:buChar char="○"/>
              <a:defRPr sz="1800">
                <a:latin typeface="Open Sans Light"/>
                <a:ea typeface="Open Sans Light"/>
                <a:cs typeface="Open Sans Light"/>
                <a:sym typeface="Open Sans Light"/>
              </a:defRPr>
            </a:lvl2pPr>
            <a:lvl3pPr indent="-317500" lvl="2" marL="1371600" algn="l">
              <a:lnSpc>
                <a:spcPct val="100000"/>
              </a:lnSpc>
              <a:spcBef>
                <a:spcPts val="0"/>
              </a:spcBef>
              <a:spcAft>
                <a:spcPts val="0"/>
              </a:spcAft>
              <a:buSzPts val="1400"/>
              <a:buFont typeface="Open Sans Light"/>
              <a:buChar char="■"/>
              <a:defRPr sz="1400">
                <a:latin typeface="Open Sans Light"/>
                <a:ea typeface="Open Sans Light"/>
                <a:cs typeface="Open Sans Light"/>
                <a:sym typeface="Open Sans Light"/>
              </a:defRPr>
            </a:lvl3pPr>
            <a:lvl4pPr indent="-317500" lvl="3" marL="1828800" algn="l">
              <a:lnSpc>
                <a:spcPct val="100000"/>
              </a:lnSpc>
              <a:spcBef>
                <a:spcPts val="0"/>
              </a:spcBef>
              <a:spcAft>
                <a:spcPts val="0"/>
              </a:spcAft>
              <a:buSzPts val="1400"/>
              <a:buFont typeface="Open Sans Light"/>
              <a:buChar char="●"/>
              <a:defRPr sz="1400">
                <a:latin typeface="Open Sans Light"/>
                <a:ea typeface="Open Sans Light"/>
                <a:cs typeface="Open Sans Light"/>
                <a:sym typeface="Open Sans Light"/>
              </a:defRPr>
            </a:lvl4pPr>
            <a:lvl5pPr indent="-298450" lvl="4" marL="2286000" algn="l">
              <a:lnSpc>
                <a:spcPct val="100000"/>
              </a:lnSpc>
              <a:spcBef>
                <a:spcPts val="0"/>
              </a:spcBef>
              <a:spcAft>
                <a:spcPts val="0"/>
              </a:spcAft>
              <a:buSzPts val="1100"/>
              <a:buFont typeface="Open Sans Light"/>
              <a:buChar char="○"/>
              <a:defRPr sz="1100">
                <a:latin typeface="Open Sans Light"/>
                <a:ea typeface="Open Sans Light"/>
                <a:cs typeface="Open Sans Light"/>
                <a:sym typeface="Open Sans Light"/>
              </a:defRPr>
            </a:lvl5pPr>
            <a:lvl6pPr indent="-298450" lvl="5" marL="2743200" algn="l">
              <a:lnSpc>
                <a:spcPct val="100000"/>
              </a:lnSpc>
              <a:spcBef>
                <a:spcPts val="0"/>
              </a:spcBef>
              <a:spcAft>
                <a:spcPts val="0"/>
              </a:spcAft>
              <a:buSzPts val="1100"/>
              <a:buFont typeface="Open Sans Light"/>
              <a:buChar char="■"/>
              <a:defRPr sz="1100">
                <a:latin typeface="Open Sans Light"/>
                <a:ea typeface="Open Sans Light"/>
                <a:cs typeface="Open Sans Light"/>
                <a:sym typeface="Open Sans Light"/>
              </a:defRPr>
            </a:lvl6pPr>
            <a:lvl7pPr indent="-298450" lvl="6" marL="3200400" algn="l">
              <a:lnSpc>
                <a:spcPct val="100000"/>
              </a:lnSpc>
              <a:spcBef>
                <a:spcPts val="0"/>
              </a:spcBef>
              <a:spcAft>
                <a:spcPts val="0"/>
              </a:spcAft>
              <a:buSzPts val="1100"/>
              <a:buFont typeface="Open Sans Light"/>
              <a:buChar char="●"/>
              <a:defRPr sz="1100">
                <a:latin typeface="Open Sans Light"/>
                <a:ea typeface="Open Sans Light"/>
                <a:cs typeface="Open Sans Light"/>
                <a:sym typeface="Open Sans Light"/>
              </a:defRPr>
            </a:lvl7pPr>
            <a:lvl8pPr indent="-298450" lvl="7" marL="3657600" algn="l">
              <a:lnSpc>
                <a:spcPct val="100000"/>
              </a:lnSpc>
              <a:spcBef>
                <a:spcPts val="0"/>
              </a:spcBef>
              <a:spcAft>
                <a:spcPts val="0"/>
              </a:spcAft>
              <a:buSzPts val="1100"/>
              <a:buFont typeface="Open Sans Light"/>
              <a:buChar char="○"/>
              <a:defRPr sz="1100">
                <a:latin typeface="Open Sans Light"/>
                <a:ea typeface="Open Sans Light"/>
                <a:cs typeface="Open Sans Light"/>
                <a:sym typeface="Open Sans Light"/>
              </a:defRPr>
            </a:lvl8pPr>
            <a:lvl9pPr indent="-298450" lvl="8" marL="4114800" algn="l">
              <a:lnSpc>
                <a:spcPct val="100000"/>
              </a:lnSpc>
              <a:spcBef>
                <a:spcPts val="0"/>
              </a:spcBef>
              <a:spcAft>
                <a:spcPts val="0"/>
              </a:spcAft>
              <a:buSzPts val="1100"/>
              <a:buFont typeface="Open Sans Light"/>
              <a:buChar char="■"/>
              <a:defRPr sz="1100">
                <a:latin typeface="Open Sans Light"/>
                <a:ea typeface="Open Sans Light"/>
                <a:cs typeface="Open Sans Light"/>
                <a:sym typeface="Open Sans Light"/>
              </a:defRPr>
            </a:lvl9pPr>
          </a:lstStyle>
          <a:p/>
        </p:txBody>
      </p:sp>
      <p:sp>
        <p:nvSpPr>
          <p:cNvPr id="147" name="Google Shape;147;p78"/>
          <p:cNvSpPr txBox="1"/>
          <p:nvPr>
            <p:ph idx="2" type="subTitle"/>
          </p:nvPr>
        </p:nvSpPr>
        <p:spPr>
          <a:xfrm>
            <a:off x="410869" y="1138228"/>
            <a:ext cx="8255400" cy="512400"/>
          </a:xfrm>
          <a:prstGeom prst="rect">
            <a:avLst/>
          </a:prstGeom>
          <a:noFill/>
          <a:ln>
            <a:noFill/>
          </a:ln>
        </p:spPr>
        <p:txBody>
          <a:bodyPr anchorCtr="0" anchor="t" bIns="34275" lIns="34275" spcFirstLastPara="1" rIns="34275" wrap="square" tIns="34275">
            <a:spAutoFit/>
          </a:bodyPr>
          <a:lstStyle>
            <a:lvl1pPr lvl="0" algn="l">
              <a:lnSpc>
                <a:spcPct val="100000"/>
              </a:lnSpc>
              <a:spcBef>
                <a:spcPts val="0"/>
              </a:spcBef>
              <a:spcAft>
                <a:spcPts val="0"/>
              </a:spcAft>
              <a:buSzPts val="1800"/>
              <a:buNone/>
              <a:defRPr sz="1800">
                <a:solidFill>
                  <a:schemeClr val="accent2"/>
                </a:solidFill>
                <a:latin typeface="Roboto Mono"/>
                <a:ea typeface="Roboto Mono"/>
                <a:cs typeface="Roboto Mono"/>
                <a:sym typeface="Roboto Mono"/>
              </a:defRPr>
            </a:lvl1pPr>
            <a:lvl2pPr lvl="1" algn="l">
              <a:lnSpc>
                <a:spcPct val="100000"/>
              </a:lnSpc>
              <a:spcBef>
                <a:spcPts val="0"/>
              </a:spcBef>
              <a:spcAft>
                <a:spcPts val="0"/>
              </a:spcAft>
              <a:buSzPts val="1800"/>
              <a:buNone/>
              <a:defRPr>
                <a:solidFill>
                  <a:schemeClr val="accent2"/>
                </a:solidFill>
                <a:latin typeface="Arial"/>
                <a:ea typeface="Arial"/>
                <a:cs typeface="Arial"/>
                <a:sym typeface="Arial"/>
              </a:defRPr>
            </a:lvl2pPr>
            <a:lvl3pPr lvl="2" algn="l">
              <a:lnSpc>
                <a:spcPct val="100000"/>
              </a:lnSpc>
              <a:spcBef>
                <a:spcPts val="0"/>
              </a:spcBef>
              <a:spcAft>
                <a:spcPts val="0"/>
              </a:spcAft>
              <a:buSzPts val="1400"/>
              <a:buNone/>
              <a:defRPr>
                <a:solidFill>
                  <a:schemeClr val="accent2"/>
                </a:solidFill>
                <a:latin typeface="Arial"/>
                <a:ea typeface="Arial"/>
                <a:cs typeface="Arial"/>
                <a:sym typeface="Arial"/>
              </a:defRPr>
            </a:lvl3pPr>
            <a:lvl4pPr lvl="3" algn="l">
              <a:lnSpc>
                <a:spcPct val="100000"/>
              </a:lnSpc>
              <a:spcBef>
                <a:spcPts val="0"/>
              </a:spcBef>
              <a:spcAft>
                <a:spcPts val="0"/>
              </a:spcAft>
              <a:buSzPts val="1400"/>
              <a:buNone/>
              <a:defRPr>
                <a:solidFill>
                  <a:schemeClr val="accent2"/>
                </a:solidFill>
                <a:latin typeface="Arial"/>
                <a:ea typeface="Arial"/>
                <a:cs typeface="Arial"/>
                <a:sym typeface="Arial"/>
              </a:defRPr>
            </a:lvl4pPr>
            <a:lvl5pPr lvl="4" algn="l">
              <a:lnSpc>
                <a:spcPct val="100000"/>
              </a:lnSpc>
              <a:spcBef>
                <a:spcPts val="0"/>
              </a:spcBef>
              <a:spcAft>
                <a:spcPts val="0"/>
              </a:spcAft>
              <a:buSzPts val="1100"/>
              <a:buNone/>
              <a:defRPr>
                <a:solidFill>
                  <a:schemeClr val="accent2"/>
                </a:solidFill>
                <a:latin typeface="Arial"/>
                <a:ea typeface="Arial"/>
                <a:cs typeface="Arial"/>
                <a:sym typeface="Arial"/>
              </a:defRPr>
            </a:lvl5pPr>
            <a:lvl6pPr lvl="5" algn="l">
              <a:lnSpc>
                <a:spcPct val="100000"/>
              </a:lnSpc>
              <a:spcBef>
                <a:spcPts val="0"/>
              </a:spcBef>
              <a:spcAft>
                <a:spcPts val="0"/>
              </a:spcAft>
              <a:buSzPts val="1100"/>
              <a:buNone/>
              <a:defRPr>
                <a:solidFill>
                  <a:schemeClr val="accent2"/>
                </a:solidFill>
                <a:latin typeface="Arial"/>
                <a:ea typeface="Arial"/>
                <a:cs typeface="Arial"/>
                <a:sym typeface="Arial"/>
              </a:defRPr>
            </a:lvl6pPr>
            <a:lvl7pPr lvl="6" algn="l">
              <a:lnSpc>
                <a:spcPct val="100000"/>
              </a:lnSpc>
              <a:spcBef>
                <a:spcPts val="0"/>
              </a:spcBef>
              <a:spcAft>
                <a:spcPts val="0"/>
              </a:spcAft>
              <a:buSzPts val="1100"/>
              <a:buNone/>
              <a:defRPr>
                <a:solidFill>
                  <a:schemeClr val="accent2"/>
                </a:solidFill>
                <a:latin typeface="Arial"/>
                <a:ea typeface="Arial"/>
                <a:cs typeface="Arial"/>
                <a:sym typeface="Arial"/>
              </a:defRPr>
            </a:lvl7pPr>
            <a:lvl8pPr lvl="7" algn="l">
              <a:lnSpc>
                <a:spcPct val="100000"/>
              </a:lnSpc>
              <a:spcBef>
                <a:spcPts val="0"/>
              </a:spcBef>
              <a:spcAft>
                <a:spcPts val="0"/>
              </a:spcAft>
              <a:buSzPts val="1100"/>
              <a:buNone/>
              <a:defRPr>
                <a:solidFill>
                  <a:schemeClr val="accent2"/>
                </a:solidFill>
                <a:latin typeface="Arial"/>
                <a:ea typeface="Arial"/>
                <a:cs typeface="Arial"/>
                <a:sym typeface="Arial"/>
              </a:defRPr>
            </a:lvl8pPr>
            <a:lvl9pPr lvl="8" algn="l">
              <a:lnSpc>
                <a:spcPct val="100000"/>
              </a:lnSpc>
              <a:spcBef>
                <a:spcPts val="0"/>
              </a:spcBef>
              <a:spcAft>
                <a:spcPts val="0"/>
              </a:spcAft>
              <a:buSzPts val="1100"/>
              <a:buNone/>
              <a:defRPr>
                <a:solidFill>
                  <a:schemeClr val="accent2"/>
                </a:solidFill>
                <a:latin typeface="Arial"/>
                <a:ea typeface="Arial"/>
                <a:cs typeface="Arial"/>
                <a:sym typeface="Arial"/>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 Blue" showMasterSp="0">
  <p:cSld name="Quote_3">
    <p:bg>
      <p:bgPr>
        <a:blipFill>
          <a:blip r:embed="rId2">
            <a:alphaModFix/>
          </a:blip>
          <a:stretch>
            <a:fillRect/>
          </a:stretch>
        </a:blipFill>
      </p:bgPr>
    </p:bg>
    <p:spTree>
      <p:nvGrpSpPr>
        <p:cNvPr id="148" name="Shape 148"/>
        <p:cNvGrpSpPr/>
        <p:nvPr/>
      </p:nvGrpSpPr>
      <p:grpSpPr>
        <a:xfrm>
          <a:off x="0" y="0"/>
          <a:ext cx="0" cy="0"/>
          <a:chOff x="0" y="0"/>
          <a:chExt cx="0" cy="0"/>
        </a:xfrm>
      </p:grpSpPr>
      <p:sp>
        <p:nvSpPr>
          <p:cNvPr id="149" name="Google Shape;149;p79"/>
          <p:cNvSpPr txBox="1"/>
          <p:nvPr>
            <p:ph type="title"/>
          </p:nvPr>
        </p:nvSpPr>
        <p:spPr>
          <a:xfrm>
            <a:off x="1811841" y="1515478"/>
            <a:ext cx="5464200" cy="752100"/>
          </a:xfrm>
          <a:prstGeom prst="rect">
            <a:avLst/>
          </a:prstGeom>
          <a:noFill/>
          <a:ln>
            <a:noFill/>
          </a:ln>
        </p:spPr>
        <p:txBody>
          <a:bodyPr anchorCtr="0" anchor="t" bIns="91425" lIns="91425" spcFirstLastPara="1" rIns="91425" wrap="square" tIns="91425">
            <a:spAutoFit/>
          </a:bodyPr>
          <a:lstStyle>
            <a:lvl1pPr lvl="0" algn="l">
              <a:lnSpc>
                <a:spcPct val="100000"/>
              </a:lnSpc>
              <a:spcBef>
                <a:spcPts val="0"/>
              </a:spcBef>
              <a:spcAft>
                <a:spcPts val="0"/>
              </a:spcAft>
              <a:buSzPts val="2800"/>
              <a:buNone/>
              <a:defRPr>
                <a:solidFill>
                  <a:schemeClr val="dk1"/>
                </a:solidFill>
                <a:latin typeface="Arial"/>
                <a:ea typeface="Arial"/>
                <a:cs typeface="Arial"/>
                <a:sym typeface="Arial"/>
              </a:defRPr>
            </a:lvl1pPr>
            <a:lvl2pPr lvl="1" algn="l">
              <a:lnSpc>
                <a:spcPct val="100000"/>
              </a:lnSpc>
              <a:spcBef>
                <a:spcPts val="0"/>
              </a:spcBef>
              <a:spcAft>
                <a:spcPts val="0"/>
              </a:spcAft>
              <a:buSzPts val="2800"/>
              <a:buNone/>
              <a:defRPr sz="3500">
                <a:latin typeface="Arial"/>
                <a:ea typeface="Arial"/>
                <a:cs typeface="Arial"/>
                <a:sym typeface="Arial"/>
              </a:defRPr>
            </a:lvl2pPr>
            <a:lvl3pPr lvl="2" algn="l">
              <a:lnSpc>
                <a:spcPct val="100000"/>
              </a:lnSpc>
              <a:spcBef>
                <a:spcPts val="0"/>
              </a:spcBef>
              <a:spcAft>
                <a:spcPts val="0"/>
              </a:spcAft>
              <a:buSzPts val="2800"/>
              <a:buNone/>
              <a:defRPr sz="3500">
                <a:latin typeface="Arial"/>
                <a:ea typeface="Arial"/>
                <a:cs typeface="Arial"/>
                <a:sym typeface="Arial"/>
              </a:defRPr>
            </a:lvl3pPr>
            <a:lvl4pPr lvl="3" algn="l">
              <a:lnSpc>
                <a:spcPct val="100000"/>
              </a:lnSpc>
              <a:spcBef>
                <a:spcPts val="0"/>
              </a:spcBef>
              <a:spcAft>
                <a:spcPts val="0"/>
              </a:spcAft>
              <a:buSzPts val="2800"/>
              <a:buNone/>
              <a:defRPr sz="3500">
                <a:latin typeface="Arial"/>
                <a:ea typeface="Arial"/>
                <a:cs typeface="Arial"/>
                <a:sym typeface="Arial"/>
              </a:defRPr>
            </a:lvl4pPr>
            <a:lvl5pPr lvl="4" algn="l">
              <a:lnSpc>
                <a:spcPct val="100000"/>
              </a:lnSpc>
              <a:spcBef>
                <a:spcPts val="0"/>
              </a:spcBef>
              <a:spcAft>
                <a:spcPts val="0"/>
              </a:spcAft>
              <a:buSzPts val="2800"/>
              <a:buNone/>
              <a:defRPr sz="3500">
                <a:latin typeface="Arial"/>
                <a:ea typeface="Arial"/>
                <a:cs typeface="Arial"/>
                <a:sym typeface="Arial"/>
              </a:defRPr>
            </a:lvl5pPr>
            <a:lvl6pPr lvl="5" algn="l">
              <a:lnSpc>
                <a:spcPct val="100000"/>
              </a:lnSpc>
              <a:spcBef>
                <a:spcPts val="0"/>
              </a:spcBef>
              <a:spcAft>
                <a:spcPts val="0"/>
              </a:spcAft>
              <a:buSzPts val="2800"/>
              <a:buNone/>
              <a:defRPr sz="3500">
                <a:latin typeface="Arial"/>
                <a:ea typeface="Arial"/>
                <a:cs typeface="Arial"/>
                <a:sym typeface="Arial"/>
              </a:defRPr>
            </a:lvl6pPr>
            <a:lvl7pPr lvl="6" algn="l">
              <a:lnSpc>
                <a:spcPct val="100000"/>
              </a:lnSpc>
              <a:spcBef>
                <a:spcPts val="0"/>
              </a:spcBef>
              <a:spcAft>
                <a:spcPts val="0"/>
              </a:spcAft>
              <a:buSzPts val="2800"/>
              <a:buNone/>
              <a:defRPr sz="3500">
                <a:latin typeface="Arial"/>
                <a:ea typeface="Arial"/>
                <a:cs typeface="Arial"/>
                <a:sym typeface="Arial"/>
              </a:defRPr>
            </a:lvl7pPr>
            <a:lvl8pPr lvl="7" algn="l">
              <a:lnSpc>
                <a:spcPct val="100000"/>
              </a:lnSpc>
              <a:spcBef>
                <a:spcPts val="0"/>
              </a:spcBef>
              <a:spcAft>
                <a:spcPts val="0"/>
              </a:spcAft>
              <a:buSzPts val="2800"/>
              <a:buNone/>
              <a:defRPr sz="3500">
                <a:latin typeface="Arial"/>
                <a:ea typeface="Arial"/>
                <a:cs typeface="Arial"/>
                <a:sym typeface="Arial"/>
              </a:defRPr>
            </a:lvl8pPr>
            <a:lvl9pPr lvl="8" algn="l">
              <a:lnSpc>
                <a:spcPct val="100000"/>
              </a:lnSpc>
              <a:spcBef>
                <a:spcPts val="0"/>
              </a:spcBef>
              <a:spcAft>
                <a:spcPts val="0"/>
              </a:spcAft>
              <a:buSzPts val="2800"/>
              <a:buNone/>
              <a:defRPr sz="3500">
                <a:latin typeface="Arial"/>
                <a:ea typeface="Arial"/>
                <a:cs typeface="Arial"/>
                <a:sym typeface="Arial"/>
              </a:defRPr>
            </a:lvl9pPr>
          </a:lstStyle>
          <a:p/>
        </p:txBody>
      </p:sp>
      <p:sp>
        <p:nvSpPr>
          <p:cNvPr id="150" name="Google Shape;150;p79"/>
          <p:cNvSpPr txBox="1"/>
          <p:nvPr>
            <p:ph idx="1" type="subTitle"/>
          </p:nvPr>
        </p:nvSpPr>
        <p:spPr>
          <a:xfrm>
            <a:off x="1900631" y="3621544"/>
            <a:ext cx="5571900" cy="752100"/>
          </a:xfrm>
          <a:prstGeom prst="rect">
            <a:avLst/>
          </a:prstGeom>
          <a:noFill/>
          <a:ln>
            <a:noFill/>
          </a:ln>
        </p:spPr>
        <p:txBody>
          <a:bodyPr anchorCtr="0" anchor="t" bIns="34275" lIns="34275" spcFirstLastPara="1" rIns="34275" wrap="square" tIns="34275">
            <a:spAutoFit/>
          </a:bodyPr>
          <a:lstStyle>
            <a:lvl1pPr lvl="0" algn="l">
              <a:lnSpc>
                <a:spcPct val="100000"/>
              </a:lnSpc>
              <a:spcBef>
                <a:spcPts val="0"/>
              </a:spcBef>
              <a:spcAft>
                <a:spcPts val="0"/>
              </a:spcAft>
              <a:buSzPts val="1800"/>
              <a:buNone/>
              <a:defRPr sz="1800">
                <a:solidFill>
                  <a:schemeClr val="accent1"/>
                </a:solidFill>
                <a:latin typeface="Roboto Mono"/>
                <a:ea typeface="Roboto Mono"/>
                <a:cs typeface="Roboto Mono"/>
                <a:sym typeface="Roboto Mono"/>
              </a:defRPr>
            </a:lvl1pPr>
            <a:lvl2pPr lvl="1" algn="l">
              <a:lnSpc>
                <a:spcPct val="100000"/>
              </a:lnSpc>
              <a:spcBef>
                <a:spcPts val="0"/>
              </a:spcBef>
              <a:spcAft>
                <a:spcPts val="0"/>
              </a:spcAft>
              <a:buSzPts val="1800"/>
              <a:buNone/>
              <a:defRPr>
                <a:highlight>
                  <a:schemeClr val="accent1"/>
                </a:highlight>
                <a:latin typeface="Arial"/>
                <a:ea typeface="Arial"/>
                <a:cs typeface="Arial"/>
                <a:sym typeface="Arial"/>
              </a:defRPr>
            </a:lvl2pPr>
            <a:lvl3pPr lvl="2" algn="l">
              <a:lnSpc>
                <a:spcPct val="100000"/>
              </a:lnSpc>
              <a:spcBef>
                <a:spcPts val="0"/>
              </a:spcBef>
              <a:spcAft>
                <a:spcPts val="0"/>
              </a:spcAft>
              <a:buSzPts val="1400"/>
              <a:buNone/>
              <a:defRPr>
                <a:highlight>
                  <a:schemeClr val="accent1"/>
                </a:highlight>
                <a:latin typeface="Arial"/>
                <a:ea typeface="Arial"/>
                <a:cs typeface="Arial"/>
                <a:sym typeface="Arial"/>
              </a:defRPr>
            </a:lvl3pPr>
            <a:lvl4pPr lvl="3" algn="l">
              <a:lnSpc>
                <a:spcPct val="100000"/>
              </a:lnSpc>
              <a:spcBef>
                <a:spcPts val="0"/>
              </a:spcBef>
              <a:spcAft>
                <a:spcPts val="0"/>
              </a:spcAft>
              <a:buSzPts val="1400"/>
              <a:buNone/>
              <a:defRPr>
                <a:highlight>
                  <a:schemeClr val="accent1"/>
                </a:highlight>
                <a:latin typeface="Arial"/>
                <a:ea typeface="Arial"/>
                <a:cs typeface="Arial"/>
                <a:sym typeface="Arial"/>
              </a:defRPr>
            </a:lvl4pPr>
            <a:lvl5pPr lvl="4" algn="l">
              <a:lnSpc>
                <a:spcPct val="100000"/>
              </a:lnSpc>
              <a:spcBef>
                <a:spcPts val="0"/>
              </a:spcBef>
              <a:spcAft>
                <a:spcPts val="0"/>
              </a:spcAft>
              <a:buSzPts val="1100"/>
              <a:buNone/>
              <a:defRPr>
                <a:highlight>
                  <a:schemeClr val="accent1"/>
                </a:highlight>
                <a:latin typeface="Arial"/>
                <a:ea typeface="Arial"/>
                <a:cs typeface="Arial"/>
                <a:sym typeface="Arial"/>
              </a:defRPr>
            </a:lvl5pPr>
            <a:lvl6pPr lvl="5" algn="l">
              <a:lnSpc>
                <a:spcPct val="100000"/>
              </a:lnSpc>
              <a:spcBef>
                <a:spcPts val="0"/>
              </a:spcBef>
              <a:spcAft>
                <a:spcPts val="0"/>
              </a:spcAft>
              <a:buSzPts val="1100"/>
              <a:buNone/>
              <a:defRPr>
                <a:highlight>
                  <a:schemeClr val="accent1"/>
                </a:highlight>
                <a:latin typeface="Arial"/>
                <a:ea typeface="Arial"/>
                <a:cs typeface="Arial"/>
                <a:sym typeface="Arial"/>
              </a:defRPr>
            </a:lvl6pPr>
            <a:lvl7pPr lvl="6" algn="l">
              <a:lnSpc>
                <a:spcPct val="100000"/>
              </a:lnSpc>
              <a:spcBef>
                <a:spcPts val="0"/>
              </a:spcBef>
              <a:spcAft>
                <a:spcPts val="0"/>
              </a:spcAft>
              <a:buSzPts val="1100"/>
              <a:buNone/>
              <a:defRPr>
                <a:highlight>
                  <a:schemeClr val="accent1"/>
                </a:highlight>
                <a:latin typeface="Arial"/>
                <a:ea typeface="Arial"/>
                <a:cs typeface="Arial"/>
                <a:sym typeface="Arial"/>
              </a:defRPr>
            </a:lvl7pPr>
            <a:lvl8pPr lvl="7" algn="l">
              <a:lnSpc>
                <a:spcPct val="100000"/>
              </a:lnSpc>
              <a:spcBef>
                <a:spcPts val="0"/>
              </a:spcBef>
              <a:spcAft>
                <a:spcPts val="0"/>
              </a:spcAft>
              <a:buSzPts val="1100"/>
              <a:buNone/>
              <a:defRPr>
                <a:highlight>
                  <a:schemeClr val="accent1"/>
                </a:highlight>
                <a:latin typeface="Arial"/>
                <a:ea typeface="Arial"/>
                <a:cs typeface="Arial"/>
                <a:sym typeface="Arial"/>
              </a:defRPr>
            </a:lvl8pPr>
            <a:lvl9pPr lvl="8" algn="l">
              <a:lnSpc>
                <a:spcPct val="100000"/>
              </a:lnSpc>
              <a:spcBef>
                <a:spcPts val="0"/>
              </a:spcBef>
              <a:spcAft>
                <a:spcPts val="0"/>
              </a:spcAft>
              <a:buSzPts val="1100"/>
              <a:buNone/>
              <a:defRPr>
                <a:highlight>
                  <a:schemeClr val="accent1"/>
                </a:highlight>
                <a:latin typeface="Arial"/>
                <a:ea typeface="Arial"/>
                <a:cs typeface="Arial"/>
                <a:sym typeface="Arial"/>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 Yellow" showMasterSp="0">
  <p:cSld name="Quote_3_1">
    <p:bg>
      <p:bgPr>
        <a:blipFill>
          <a:blip r:embed="rId2">
            <a:alphaModFix/>
          </a:blip>
          <a:stretch>
            <a:fillRect/>
          </a:stretch>
        </a:blipFill>
      </p:bgPr>
    </p:bg>
    <p:spTree>
      <p:nvGrpSpPr>
        <p:cNvPr id="151" name="Shape 151"/>
        <p:cNvGrpSpPr/>
        <p:nvPr/>
      </p:nvGrpSpPr>
      <p:grpSpPr>
        <a:xfrm>
          <a:off x="0" y="0"/>
          <a:ext cx="0" cy="0"/>
          <a:chOff x="0" y="0"/>
          <a:chExt cx="0" cy="0"/>
        </a:xfrm>
      </p:grpSpPr>
      <p:sp>
        <p:nvSpPr>
          <p:cNvPr id="152" name="Google Shape;152;p80"/>
          <p:cNvSpPr txBox="1"/>
          <p:nvPr>
            <p:ph type="title"/>
          </p:nvPr>
        </p:nvSpPr>
        <p:spPr>
          <a:xfrm>
            <a:off x="1811841" y="1515478"/>
            <a:ext cx="5464200" cy="752100"/>
          </a:xfrm>
          <a:prstGeom prst="rect">
            <a:avLst/>
          </a:prstGeom>
          <a:noFill/>
          <a:ln>
            <a:noFill/>
          </a:ln>
        </p:spPr>
        <p:txBody>
          <a:bodyPr anchorCtr="0" anchor="t" bIns="91425" lIns="91425" spcFirstLastPara="1" rIns="91425" wrap="square" tIns="91425">
            <a:spAutoFit/>
          </a:bodyPr>
          <a:lstStyle>
            <a:lvl1pPr lvl="0" algn="l">
              <a:lnSpc>
                <a:spcPct val="100000"/>
              </a:lnSpc>
              <a:spcBef>
                <a:spcPts val="0"/>
              </a:spcBef>
              <a:spcAft>
                <a:spcPts val="0"/>
              </a:spcAft>
              <a:buSzPts val="2800"/>
              <a:buNone/>
              <a:defRPr>
                <a:solidFill>
                  <a:schemeClr val="dk1"/>
                </a:solidFill>
                <a:latin typeface="Arial"/>
                <a:ea typeface="Arial"/>
                <a:cs typeface="Arial"/>
                <a:sym typeface="Arial"/>
              </a:defRPr>
            </a:lvl1pPr>
            <a:lvl2pPr lvl="1" algn="l">
              <a:lnSpc>
                <a:spcPct val="100000"/>
              </a:lnSpc>
              <a:spcBef>
                <a:spcPts val="0"/>
              </a:spcBef>
              <a:spcAft>
                <a:spcPts val="0"/>
              </a:spcAft>
              <a:buSzPts val="2800"/>
              <a:buNone/>
              <a:defRPr sz="3500">
                <a:latin typeface="Arial"/>
                <a:ea typeface="Arial"/>
                <a:cs typeface="Arial"/>
                <a:sym typeface="Arial"/>
              </a:defRPr>
            </a:lvl2pPr>
            <a:lvl3pPr lvl="2" algn="l">
              <a:lnSpc>
                <a:spcPct val="100000"/>
              </a:lnSpc>
              <a:spcBef>
                <a:spcPts val="0"/>
              </a:spcBef>
              <a:spcAft>
                <a:spcPts val="0"/>
              </a:spcAft>
              <a:buSzPts val="2800"/>
              <a:buNone/>
              <a:defRPr sz="3500">
                <a:latin typeface="Arial"/>
                <a:ea typeface="Arial"/>
                <a:cs typeface="Arial"/>
                <a:sym typeface="Arial"/>
              </a:defRPr>
            </a:lvl3pPr>
            <a:lvl4pPr lvl="3" algn="l">
              <a:lnSpc>
                <a:spcPct val="100000"/>
              </a:lnSpc>
              <a:spcBef>
                <a:spcPts val="0"/>
              </a:spcBef>
              <a:spcAft>
                <a:spcPts val="0"/>
              </a:spcAft>
              <a:buSzPts val="2800"/>
              <a:buNone/>
              <a:defRPr sz="3500">
                <a:latin typeface="Arial"/>
                <a:ea typeface="Arial"/>
                <a:cs typeface="Arial"/>
                <a:sym typeface="Arial"/>
              </a:defRPr>
            </a:lvl4pPr>
            <a:lvl5pPr lvl="4" algn="l">
              <a:lnSpc>
                <a:spcPct val="100000"/>
              </a:lnSpc>
              <a:spcBef>
                <a:spcPts val="0"/>
              </a:spcBef>
              <a:spcAft>
                <a:spcPts val="0"/>
              </a:spcAft>
              <a:buSzPts val="2800"/>
              <a:buNone/>
              <a:defRPr sz="3500">
                <a:latin typeface="Arial"/>
                <a:ea typeface="Arial"/>
                <a:cs typeface="Arial"/>
                <a:sym typeface="Arial"/>
              </a:defRPr>
            </a:lvl5pPr>
            <a:lvl6pPr lvl="5" algn="l">
              <a:lnSpc>
                <a:spcPct val="100000"/>
              </a:lnSpc>
              <a:spcBef>
                <a:spcPts val="0"/>
              </a:spcBef>
              <a:spcAft>
                <a:spcPts val="0"/>
              </a:spcAft>
              <a:buSzPts val="2800"/>
              <a:buNone/>
              <a:defRPr sz="3500">
                <a:latin typeface="Arial"/>
                <a:ea typeface="Arial"/>
                <a:cs typeface="Arial"/>
                <a:sym typeface="Arial"/>
              </a:defRPr>
            </a:lvl6pPr>
            <a:lvl7pPr lvl="6" algn="l">
              <a:lnSpc>
                <a:spcPct val="100000"/>
              </a:lnSpc>
              <a:spcBef>
                <a:spcPts val="0"/>
              </a:spcBef>
              <a:spcAft>
                <a:spcPts val="0"/>
              </a:spcAft>
              <a:buSzPts val="2800"/>
              <a:buNone/>
              <a:defRPr sz="3500">
                <a:latin typeface="Arial"/>
                <a:ea typeface="Arial"/>
                <a:cs typeface="Arial"/>
                <a:sym typeface="Arial"/>
              </a:defRPr>
            </a:lvl7pPr>
            <a:lvl8pPr lvl="7" algn="l">
              <a:lnSpc>
                <a:spcPct val="100000"/>
              </a:lnSpc>
              <a:spcBef>
                <a:spcPts val="0"/>
              </a:spcBef>
              <a:spcAft>
                <a:spcPts val="0"/>
              </a:spcAft>
              <a:buSzPts val="2800"/>
              <a:buNone/>
              <a:defRPr sz="3500">
                <a:latin typeface="Arial"/>
                <a:ea typeface="Arial"/>
                <a:cs typeface="Arial"/>
                <a:sym typeface="Arial"/>
              </a:defRPr>
            </a:lvl8pPr>
            <a:lvl9pPr lvl="8" algn="l">
              <a:lnSpc>
                <a:spcPct val="100000"/>
              </a:lnSpc>
              <a:spcBef>
                <a:spcPts val="0"/>
              </a:spcBef>
              <a:spcAft>
                <a:spcPts val="0"/>
              </a:spcAft>
              <a:buSzPts val="2800"/>
              <a:buNone/>
              <a:defRPr sz="3500">
                <a:latin typeface="Arial"/>
                <a:ea typeface="Arial"/>
                <a:cs typeface="Arial"/>
                <a:sym typeface="Arial"/>
              </a:defRPr>
            </a:lvl9pPr>
          </a:lstStyle>
          <a:p/>
        </p:txBody>
      </p:sp>
      <p:sp>
        <p:nvSpPr>
          <p:cNvPr id="153" name="Google Shape;153;p80"/>
          <p:cNvSpPr txBox="1"/>
          <p:nvPr>
            <p:ph idx="1" type="subTitle"/>
          </p:nvPr>
        </p:nvSpPr>
        <p:spPr>
          <a:xfrm>
            <a:off x="1900631" y="3621544"/>
            <a:ext cx="5571900" cy="752100"/>
          </a:xfrm>
          <a:prstGeom prst="rect">
            <a:avLst/>
          </a:prstGeom>
          <a:noFill/>
          <a:ln>
            <a:noFill/>
          </a:ln>
        </p:spPr>
        <p:txBody>
          <a:bodyPr anchorCtr="0" anchor="t" bIns="34275" lIns="34275" spcFirstLastPara="1" rIns="34275" wrap="square" tIns="34275">
            <a:spAutoFit/>
          </a:bodyPr>
          <a:lstStyle>
            <a:lvl1pPr lvl="0" algn="l">
              <a:lnSpc>
                <a:spcPct val="100000"/>
              </a:lnSpc>
              <a:spcBef>
                <a:spcPts val="0"/>
              </a:spcBef>
              <a:spcAft>
                <a:spcPts val="0"/>
              </a:spcAft>
              <a:buSzPts val="1800"/>
              <a:buNone/>
              <a:defRPr sz="1800">
                <a:solidFill>
                  <a:schemeClr val="accent2"/>
                </a:solidFill>
                <a:latin typeface="Roboto Mono"/>
                <a:ea typeface="Roboto Mono"/>
                <a:cs typeface="Roboto Mono"/>
                <a:sym typeface="Roboto Mono"/>
              </a:defRPr>
            </a:lvl1pPr>
            <a:lvl2pPr lvl="1" algn="l">
              <a:lnSpc>
                <a:spcPct val="100000"/>
              </a:lnSpc>
              <a:spcBef>
                <a:spcPts val="0"/>
              </a:spcBef>
              <a:spcAft>
                <a:spcPts val="0"/>
              </a:spcAft>
              <a:buSzPts val="1800"/>
              <a:buNone/>
              <a:defRPr>
                <a:solidFill>
                  <a:schemeClr val="accent2"/>
                </a:solidFill>
                <a:highlight>
                  <a:schemeClr val="accent1"/>
                </a:highlight>
                <a:latin typeface="Arial"/>
                <a:ea typeface="Arial"/>
                <a:cs typeface="Arial"/>
                <a:sym typeface="Arial"/>
              </a:defRPr>
            </a:lvl2pPr>
            <a:lvl3pPr lvl="2" algn="l">
              <a:lnSpc>
                <a:spcPct val="100000"/>
              </a:lnSpc>
              <a:spcBef>
                <a:spcPts val="0"/>
              </a:spcBef>
              <a:spcAft>
                <a:spcPts val="0"/>
              </a:spcAft>
              <a:buSzPts val="1400"/>
              <a:buNone/>
              <a:defRPr>
                <a:solidFill>
                  <a:schemeClr val="accent2"/>
                </a:solidFill>
                <a:highlight>
                  <a:schemeClr val="accent1"/>
                </a:highlight>
                <a:latin typeface="Arial"/>
                <a:ea typeface="Arial"/>
                <a:cs typeface="Arial"/>
                <a:sym typeface="Arial"/>
              </a:defRPr>
            </a:lvl3pPr>
            <a:lvl4pPr lvl="3" algn="l">
              <a:lnSpc>
                <a:spcPct val="100000"/>
              </a:lnSpc>
              <a:spcBef>
                <a:spcPts val="0"/>
              </a:spcBef>
              <a:spcAft>
                <a:spcPts val="0"/>
              </a:spcAft>
              <a:buSzPts val="1400"/>
              <a:buNone/>
              <a:defRPr>
                <a:solidFill>
                  <a:schemeClr val="accent2"/>
                </a:solidFill>
                <a:highlight>
                  <a:schemeClr val="accent1"/>
                </a:highlight>
                <a:latin typeface="Arial"/>
                <a:ea typeface="Arial"/>
                <a:cs typeface="Arial"/>
                <a:sym typeface="Arial"/>
              </a:defRPr>
            </a:lvl4pPr>
            <a:lvl5pPr lvl="4" algn="l">
              <a:lnSpc>
                <a:spcPct val="100000"/>
              </a:lnSpc>
              <a:spcBef>
                <a:spcPts val="0"/>
              </a:spcBef>
              <a:spcAft>
                <a:spcPts val="0"/>
              </a:spcAft>
              <a:buSzPts val="1100"/>
              <a:buNone/>
              <a:defRPr>
                <a:solidFill>
                  <a:schemeClr val="accent2"/>
                </a:solidFill>
                <a:highlight>
                  <a:schemeClr val="accent1"/>
                </a:highlight>
                <a:latin typeface="Arial"/>
                <a:ea typeface="Arial"/>
                <a:cs typeface="Arial"/>
                <a:sym typeface="Arial"/>
              </a:defRPr>
            </a:lvl5pPr>
            <a:lvl6pPr lvl="5" algn="l">
              <a:lnSpc>
                <a:spcPct val="100000"/>
              </a:lnSpc>
              <a:spcBef>
                <a:spcPts val="0"/>
              </a:spcBef>
              <a:spcAft>
                <a:spcPts val="0"/>
              </a:spcAft>
              <a:buSzPts val="1100"/>
              <a:buNone/>
              <a:defRPr>
                <a:solidFill>
                  <a:schemeClr val="accent2"/>
                </a:solidFill>
                <a:highlight>
                  <a:schemeClr val="accent1"/>
                </a:highlight>
                <a:latin typeface="Arial"/>
                <a:ea typeface="Arial"/>
                <a:cs typeface="Arial"/>
                <a:sym typeface="Arial"/>
              </a:defRPr>
            </a:lvl6pPr>
            <a:lvl7pPr lvl="6" algn="l">
              <a:lnSpc>
                <a:spcPct val="100000"/>
              </a:lnSpc>
              <a:spcBef>
                <a:spcPts val="0"/>
              </a:spcBef>
              <a:spcAft>
                <a:spcPts val="0"/>
              </a:spcAft>
              <a:buSzPts val="1100"/>
              <a:buNone/>
              <a:defRPr>
                <a:solidFill>
                  <a:schemeClr val="accent2"/>
                </a:solidFill>
                <a:highlight>
                  <a:schemeClr val="accent1"/>
                </a:highlight>
                <a:latin typeface="Arial"/>
                <a:ea typeface="Arial"/>
                <a:cs typeface="Arial"/>
                <a:sym typeface="Arial"/>
              </a:defRPr>
            </a:lvl7pPr>
            <a:lvl8pPr lvl="7" algn="l">
              <a:lnSpc>
                <a:spcPct val="100000"/>
              </a:lnSpc>
              <a:spcBef>
                <a:spcPts val="0"/>
              </a:spcBef>
              <a:spcAft>
                <a:spcPts val="0"/>
              </a:spcAft>
              <a:buSzPts val="1100"/>
              <a:buNone/>
              <a:defRPr>
                <a:solidFill>
                  <a:schemeClr val="accent2"/>
                </a:solidFill>
                <a:highlight>
                  <a:schemeClr val="accent1"/>
                </a:highlight>
                <a:latin typeface="Arial"/>
                <a:ea typeface="Arial"/>
                <a:cs typeface="Arial"/>
                <a:sym typeface="Arial"/>
              </a:defRPr>
            </a:lvl8pPr>
            <a:lvl9pPr lvl="8" algn="l">
              <a:lnSpc>
                <a:spcPct val="100000"/>
              </a:lnSpc>
              <a:spcBef>
                <a:spcPts val="0"/>
              </a:spcBef>
              <a:spcAft>
                <a:spcPts val="0"/>
              </a:spcAft>
              <a:buSzPts val="1100"/>
              <a:buNone/>
              <a:defRPr>
                <a:solidFill>
                  <a:schemeClr val="accent2"/>
                </a:solidFill>
                <a:highlight>
                  <a:schemeClr val="accent1"/>
                </a:highlight>
                <a:latin typeface="Arial"/>
                <a:ea typeface="Arial"/>
                <a:cs typeface="Arial"/>
                <a:sym typeface="Arial"/>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 Green" showMasterSp="0">
  <p:cSld name="Quote_3_1_1">
    <p:bg>
      <p:bgPr>
        <a:blipFill>
          <a:blip r:embed="rId2">
            <a:alphaModFix/>
          </a:blip>
          <a:stretch>
            <a:fillRect/>
          </a:stretch>
        </a:blipFill>
      </p:bgPr>
    </p:bg>
    <p:spTree>
      <p:nvGrpSpPr>
        <p:cNvPr id="154" name="Shape 154"/>
        <p:cNvGrpSpPr/>
        <p:nvPr/>
      </p:nvGrpSpPr>
      <p:grpSpPr>
        <a:xfrm>
          <a:off x="0" y="0"/>
          <a:ext cx="0" cy="0"/>
          <a:chOff x="0" y="0"/>
          <a:chExt cx="0" cy="0"/>
        </a:xfrm>
      </p:grpSpPr>
      <p:sp>
        <p:nvSpPr>
          <p:cNvPr id="155" name="Google Shape;155;p81"/>
          <p:cNvSpPr txBox="1"/>
          <p:nvPr>
            <p:ph type="title"/>
          </p:nvPr>
        </p:nvSpPr>
        <p:spPr>
          <a:xfrm>
            <a:off x="1811841" y="1515478"/>
            <a:ext cx="5464200" cy="752100"/>
          </a:xfrm>
          <a:prstGeom prst="rect">
            <a:avLst/>
          </a:prstGeom>
          <a:noFill/>
          <a:ln>
            <a:noFill/>
          </a:ln>
        </p:spPr>
        <p:txBody>
          <a:bodyPr anchorCtr="0" anchor="t" bIns="91425" lIns="91425" spcFirstLastPara="1" rIns="91425" wrap="square" tIns="91425">
            <a:spAutoFit/>
          </a:bodyPr>
          <a:lstStyle>
            <a:lvl1pPr lvl="0" algn="l">
              <a:lnSpc>
                <a:spcPct val="100000"/>
              </a:lnSpc>
              <a:spcBef>
                <a:spcPts val="0"/>
              </a:spcBef>
              <a:spcAft>
                <a:spcPts val="0"/>
              </a:spcAft>
              <a:buSzPts val="2800"/>
              <a:buNone/>
              <a:defRPr>
                <a:solidFill>
                  <a:schemeClr val="dk1"/>
                </a:solidFill>
                <a:latin typeface="Arial"/>
                <a:ea typeface="Arial"/>
                <a:cs typeface="Arial"/>
                <a:sym typeface="Arial"/>
              </a:defRPr>
            </a:lvl1pPr>
            <a:lvl2pPr lvl="1" algn="l">
              <a:lnSpc>
                <a:spcPct val="100000"/>
              </a:lnSpc>
              <a:spcBef>
                <a:spcPts val="0"/>
              </a:spcBef>
              <a:spcAft>
                <a:spcPts val="0"/>
              </a:spcAft>
              <a:buSzPts val="2800"/>
              <a:buNone/>
              <a:defRPr sz="3500">
                <a:solidFill>
                  <a:schemeClr val="dk1"/>
                </a:solidFill>
                <a:latin typeface="Arial"/>
                <a:ea typeface="Arial"/>
                <a:cs typeface="Arial"/>
                <a:sym typeface="Arial"/>
              </a:defRPr>
            </a:lvl2pPr>
            <a:lvl3pPr lvl="2" algn="l">
              <a:lnSpc>
                <a:spcPct val="100000"/>
              </a:lnSpc>
              <a:spcBef>
                <a:spcPts val="0"/>
              </a:spcBef>
              <a:spcAft>
                <a:spcPts val="0"/>
              </a:spcAft>
              <a:buSzPts val="2800"/>
              <a:buNone/>
              <a:defRPr sz="3500">
                <a:solidFill>
                  <a:schemeClr val="dk1"/>
                </a:solidFill>
                <a:latin typeface="Arial"/>
                <a:ea typeface="Arial"/>
                <a:cs typeface="Arial"/>
                <a:sym typeface="Arial"/>
              </a:defRPr>
            </a:lvl3pPr>
            <a:lvl4pPr lvl="3" algn="l">
              <a:lnSpc>
                <a:spcPct val="100000"/>
              </a:lnSpc>
              <a:spcBef>
                <a:spcPts val="0"/>
              </a:spcBef>
              <a:spcAft>
                <a:spcPts val="0"/>
              </a:spcAft>
              <a:buSzPts val="2800"/>
              <a:buNone/>
              <a:defRPr sz="3500">
                <a:solidFill>
                  <a:schemeClr val="dk1"/>
                </a:solidFill>
                <a:latin typeface="Arial"/>
                <a:ea typeface="Arial"/>
                <a:cs typeface="Arial"/>
                <a:sym typeface="Arial"/>
              </a:defRPr>
            </a:lvl4pPr>
            <a:lvl5pPr lvl="4" algn="l">
              <a:lnSpc>
                <a:spcPct val="100000"/>
              </a:lnSpc>
              <a:spcBef>
                <a:spcPts val="0"/>
              </a:spcBef>
              <a:spcAft>
                <a:spcPts val="0"/>
              </a:spcAft>
              <a:buSzPts val="2800"/>
              <a:buNone/>
              <a:defRPr sz="3500">
                <a:solidFill>
                  <a:schemeClr val="dk1"/>
                </a:solidFill>
                <a:latin typeface="Arial"/>
                <a:ea typeface="Arial"/>
                <a:cs typeface="Arial"/>
                <a:sym typeface="Arial"/>
              </a:defRPr>
            </a:lvl5pPr>
            <a:lvl6pPr lvl="5" algn="l">
              <a:lnSpc>
                <a:spcPct val="100000"/>
              </a:lnSpc>
              <a:spcBef>
                <a:spcPts val="0"/>
              </a:spcBef>
              <a:spcAft>
                <a:spcPts val="0"/>
              </a:spcAft>
              <a:buSzPts val="2800"/>
              <a:buNone/>
              <a:defRPr sz="3500">
                <a:solidFill>
                  <a:schemeClr val="dk1"/>
                </a:solidFill>
                <a:latin typeface="Arial"/>
                <a:ea typeface="Arial"/>
                <a:cs typeface="Arial"/>
                <a:sym typeface="Arial"/>
              </a:defRPr>
            </a:lvl6pPr>
            <a:lvl7pPr lvl="6" algn="l">
              <a:lnSpc>
                <a:spcPct val="100000"/>
              </a:lnSpc>
              <a:spcBef>
                <a:spcPts val="0"/>
              </a:spcBef>
              <a:spcAft>
                <a:spcPts val="0"/>
              </a:spcAft>
              <a:buSzPts val="2800"/>
              <a:buNone/>
              <a:defRPr sz="3500">
                <a:solidFill>
                  <a:schemeClr val="dk1"/>
                </a:solidFill>
                <a:latin typeface="Arial"/>
                <a:ea typeface="Arial"/>
                <a:cs typeface="Arial"/>
                <a:sym typeface="Arial"/>
              </a:defRPr>
            </a:lvl7pPr>
            <a:lvl8pPr lvl="7" algn="l">
              <a:lnSpc>
                <a:spcPct val="100000"/>
              </a:lnSpc>
              <a:spcBef>
                <a:spcPts val="0"/>
              </a:spcBef>
              <a:spcAft>
                <a:spcPts val="0"/>
              </a:spcAft>
              <a:buSzPts val="2800"/>
              <a:buNone/>
              <a:defRPr sz="3500">
                <a:solidFill>
                  <a:schemeClr val="dk1"/>
                </a:solidFill>
                <a:latin typeface="Arial"/>
                <a:ea typeface="Arial"/>
                <a:cs typeface="Arial"/>
                <a:sym typeface="Arial"/>
              </a:defRPr>
            </a:lvl8pPr>
            <a:lvl9pPr lvl="8" algn="l">
              <a:lnSpc>
                <a:spcPct val="100000"/>
              </a:lnSpc>
              <a:spcBef>
                <a:spcPts val="0"/>
              </a:spcBef>
              <a:spcAft>
                <a:spcPts val="0"/>
              </a:spcAft>
              <a:buSzPts val="2800"/>
              <a:buNone/>
              <a:defRPr sz="3500">
                <a:solidFill>
                  <a:schemeClr val="dk1"/>
                </a:solidFill>
                <a:latin typeface="Arial"/>
                <a:ea typeface="Arial"/>
                <a:cs typeface="Arial"/>
                <a:sym typeface="Arial"/>
              </a:defRPr>
            </a:lvl9pPr>
          </a:lstStyle>
          <a:p/>
        </p:txBody>
      </p:sp>
      <p:sp>
        <p:nvSpPr>
          <p:cNvPr id="156" name="Google Shape;156;p81"/>
          <p:cNvSpPr txBox="1"/>
          <p:nvPr>
            <p:ph idx="1" type="subTitle"/>
          </p:nvPr>
        </p:nvSpPr>
        <p:spPr>
          <a:xfrm>
            <a:off x="1900631" y="3621544"/>
            <a:ext cx="5571900" cy="752100"/>
          </a:xfrm>
          <a:prstGeom prst="rect">
            <a:avLst/>
          </a:prstGeom>
          <a:noFill/>
          <a:ln>
            <a:noFill/>
          </a:ln>
        </p:spPr>
        <p:txBody>
          <a:bodyPr anchorCtr="0" anchor="t" bIns="34275" lIns="34275" spcFirstLastPara="1" rIns="34275" wrap="square" tIns="34275">
            <a:spAutoFit/>
          </a:bodyPr>
          <a:lstStyle>
            <a:lvl1pPr lvl="0" algn="l">
              <a:lnSpc>
                <a:spcPct val="100000"/>
              </a:lnSpc>
              <a:spcBef>
                <a:spcPts val="0"/>
              </a:spcBef>
              <a:spcAft>
                <a:spcPts val="0"/>
              </a:spcAft>
              <a:buSzPts val="1800"/>
              <a:buNone/>
              <a:defRPr sz="1800">
                <a:solidFill>
                  <a:schemeClr val="accent4"/>
                </a:solidFill>
                <a:latin typeface="Roboto Mono"/>
                <a:ea typeface="Roboto Mono"/>
                <a:cs typeface="Roboto Mono"/>
                <a:sym typeface="Roboto Mono"/>
              </a:defRPr>
            </a:lvl1pPr>
            <a:lvl2pPr lvl="1" algn="l">
              <a:lnSpc>
                <a:spcPct val="100000"/>
              </a:lnSpc>
              <a:spcBef>
                <a:spcPts val="0"/>
              </a:spcBef>
              <a:spcAft>
                <a:spcPts val="0"/>
              </a:spcAft>
              <a:buSzPts val="1800"/>
              <a:buNone/>
              <a:defRPr>
                <a:solidFill>
                  <a:schemeClr val="accent4"/>
                </a:solidFill>
                <a:highlight>
                  <a:schemeClr val="accent1"/>
                </a:highlight>
                <a:latin typeface="Arial"/>
                <a:ea typeface="Arial"/>
                <a:cs typeface="Arial"/>
                <a:sym typeface="Arial"/>
              </a:defRPr>
            </a:lvl2pPr>
            <a:lvl3pPr lvl="2" algn="l">
              <a:lnSpc>
                <a:spcPct val="100000"/>
              </a:lnSpc>
              <a:spcBef>
                <a:spcPts val="0"/>
              </a:spcBef>
              <a:spcAft>
                <a:spcPts val="0"/>
              </a:spcAft>
              <a:buSzPts val="1400"/>
              <a:buNone/>
              <a:defRPr>
                <a:solidFill>
                  <a:schemeClr val="accent4"/>
                </a:solidFill>
                <a:highlight>
                  <a:schemeClr val="accent1"/>
                </a:highlight>
                <a:latin typeface="Arial"/>
                <a:ea typeface="Arial"/>
                <a:cs typeface="Arial"/>
                <a:sym typeface="Arial"/>
              </a:defRPr>
            </a:lvl3pPr>
            <a:lvl4pPr lvl="3" algn="l">
              <a:lnSpc>
                <a:spcPct val="100000"/>
              </a:lnSpc>
              <a:spcBef>
                <a:spcPts val="0"/>
              </a:spcBef>
              <a:spcAft>
                <a:spcPts val="0"/>
              </a:spcAft>
              <a:buSzPts val="1400"/>
              <a:buNone/>
              <a:defRPr>
                <a:solidFill>
                  <a:schemeClr val="accent4"/>
                </a:solidFill>
                <a:highlight>
                  <a:schemeClr val="accent1"/>
                </a:highlight>
                <a:latin typeface="Arial"/>
                <a:ea typeface="Arial"/>
                <a:cs typeface="Arial"/>
                <a:sym typeface="Arial"/>
              </a:defRPr>
            </a:lvl4pPr>
            <a:lvl5pPr lvl="4" algn="l">
              <a:lnSpc>
                <a:spcPct val="100000"/>
              </a:lnSpc>
              <a:spcBef>
                <a:spcPts val="0"/>
              </a:spcBef>
              <a:spcAft>
                <a:spcPts val="0"/>
              </a:spcAft>
              <a:buSzPts val="1100"/>
              <a:buNone/>
              <a:defRPr>
                <a:solidFill>
                  <a:schemeClr val="accent4"/>
                </a:solidFill>
                <a:highlight>
                  <a:schemeClr val="accent1"/>
                </a:highlight>
                <a:latin typeface="Arial"/>
                <a:ea typeface="Arial"/>
                <a:cs typeface="Arial"/>
                <a:sym typeface="Arial"/>
              </a:defRPr>
            </a:lvl5pPr>
            <a:lvl6pPr lvl="5" algn="l">
              <a:lnSpc>
                <a:spcPct val="100000"/>
              </a:lnSpc>
              <a:spcBef>
                <a:spcPts val="0"/>
              </a:spcBef>
              <a:spcAft>
                <a:spcPts val="0"/>
              </a:spcAft>
              <a:buSzPts val="1100"/>
              <a:buNone/>
              <a:defRPr>
                <a:solidFill>
                  <a:schemeClr val="accent4"/>
                </a:solidFill>
                <a:highlight>
                  <a:schemeClr val="accent1"/>
                </a:highlight>
                <a:latin typeface="Arial"/>
                <a:ea typeface="Arial"/>
                <a:cs typeface="Arial"/>
                <a:sym typeface="Arial"/>
              </a:defRPr>
            </a:lvl6pPr>
            <a:lvl7pPr lvl="6" algn="l">
              <a:lnSpc>
                <a:spcPct val="100000"/>
              </a:lnSpc>
              <a:spcBef>
                <a:spcPts val="0"/>
              </a:spcBef>
              <a:spcAft>
                <a:spcPts val="0"/>
              </a:spcAft>
              <a:buSzPts val="1100"/>
              <a:buNone/>
              <a:defRPr>
                <a:solidFill>
                  <a:schemeClr val="accent4"/>
                </a:solidFill>
                <a:highlight>
                  <a:schemeClr val="accent1"/>
                </a:highlight>
                <a:latin typeface="Arial"/>
                <a:ea typeface="Arial"/>
                <a:cs typeface="Arial"/>
                <a:sym typeface="Arial"/>
              </a:defRPr>
            </a:lvl7pPr>
            <a:lvl8pPr lvl="7" algn="l">
              <a:lnSpc>
                <a:spcPct val="100000"/>
              </a:lnSpc>
              <a:spcBef>
                <a:spcPts val="0"/>
              </a:spcBef>
              <a:spcAft>
                <a:spcPts val="0"/>
              </a:spcAft>
              <a:buSzPts val="1100"/>
              <a:buNone/>
              <a:defRPr>
                <a:solidFill>
                  <a:schemeClr val="accent4"/>
                </a:solidFill>
                <a:highlight>
                  <a:schemeClr val="accent1"/>
                </a:highlight>
                <a:latin typeface="Arial"/>
                <a:ea typeface="Arial"/>
                <a:cs typeface="Arial"/>
                <a:sym typeface="Arial"/>
              </a:defRPr>
            </a:lvl8pPr>
            <a:lvl9pPr lvl="8" algn="l">
              <a:lnSpc>
                <a:spcPct val="100000"/>
              </a:lnSpc>
              <a:spcBef>
                <a:spcPts val="0"/>
              </a:spcBef>
              <a:spcAft>
                <a:spcPts val="0"/>
              </a:spcAft>
              <a:buSzPts val="1100"/>
              <a:buNone/>
              <a:defRPr>
                <a:solidFill>
                  <a:schemeClr val="accent4"/>
                </a:solidFill>
                <a:highlight>
                  <a:schemeClr val="accent1"/>
                </a:highlight>
                <a:latin typeface="Arial"/>
                <a:ea typeface="Arial"/>
                <a:cs typeface="Arial"/>
                <a:sym typeface="Aria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 name="Shape 17"/>
        <p:cNvGrpSpPr/>
        <p:nvPr/>
      </p:nvGrpSpPr>
      <p:grpSpPr>
        <a:xfrm>
          <a:off x="0" y="0"/>
          <a:ext cx="0" cy="0"/>
          <a:chOff x="0" y="0"/>
          <a:chExt cx="0" cy="0"/>
        </a:xfrm>
      </p:grpSpPr>
      <p:sp>
        <p:nvSpPr>
          <p:cNvPr id="18" name="Google Shape;18;p4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9" name="Google Shape;19;p4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20" name="Google Shape;20;p4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 Red" showMasterSp="0">
  <p:cSld name="Quote_3_1_1_1">
    <p:bg>
      <p:bgPr>
        <a:blipFill>
          <a:blip r:embed="rId2">
            <a:alphaModFix/>
          </a:blip>
          <a:stretch>
            <a:fillRect/>
          </a:stretch>
        </a:blipFill>
      </p:bgPr>
    </p:bg>
    <p:spTree>
      <p:nvGrpSpPr>
        <p:cNvPr id="157" name="Shape 157"/>
        <p:cNvGrpSpPr/>
        <p:nvPr/>
      </p:nvGrpSpPr>
      <p:grpSpPr>
        <a:xfrm>
          <a:off x="0" y="0"/>
          <a:ext cx="0" cy="0"/>
          <a:chOff x="0" y="0"/>
          <a:chExt cx="0" cy="0"/>
        </a:xfrm>
      </p:grpSpPr>
      <p:sp>
        <p:nvSpPr>
          <p:cNvPr id="158" name="Google Shape;158;p82"/>
          <p:cNvSpPr txBox="1"/>
          <p:nvPr>
            <p:ph type="title"/>
          </p:nvPr>
        </p:nvSpPr>
        <p:spPr>
          <a:xfrm>
            <a:off x="1811841" y="1515478"/>
            <a:ext cx="5464200" cy="752100"/>
          </a:xfrm>
          <a:prstGeom prst="rect">
            <a:avLst/>
          </a:prstGeom>
          <a:noFill/>
          <a:ln>
            <a:noFill/>
          </a:ln>
        </p:spPr>
        <p:txBody>
          <a:bodyPr anchorCtr="0" anchor="t" bIns="91425" lIns="91425" spcFirstLastPara="1" rIns="91425" wrap="square" tIns="91425">
            <a:spAutoFit/>
          </a:bodyPr>
          <a:lstStyle>
            <a:lvl1pPr lvl="0" algn="l">
              <a:lnSpc>
                <a:spcPct val="100000"/>
              </a:lnSpc>
              <a:spcBef>
                <a:spcPts val="0"/>
              </a:spcBef>
              <a:spcAft>
                <a:spcPts val="0"/>
              </a:spcAft>
              <a:buSzPts val="2800"/>
              <a:buNone/>
              <a:defRPr>
                <a:solidFill>
                  <a:schemeClr val="dk1"/>
                </a:solidFill>
                <a:latin typeface="Arial"/>
                <a:ea typeface="Arial"/>
                <a:cs typeface="Arial"/>
                <a:sym typeface="Arial"/>
              </a:defRPr>
            </a:lvl1pPr>
            <a:lvl2pPr lvl="1" algn="l">
              <a:lnSpc>
                <a:spcPct val="100000"/>
              </a:lnSpc>
              <a:spcBef>
                <a:spcPts val="0"/>
              </a:spcBef>
              <a:spcAft>
                <a:spcPts val="0"/>
              </a:spcAft>
              <a:buSzPts val="2800"/>
              <a:buNone/>
              <a:defRPr sz="3500">
                <a:latin typeface="Arial"/>
                <a:ea typeface="Arial"/>
                <a:cs typeface="Arial"/>
                <a:sym typeface="Arial"/>
              </a:defRPr>
            </a:lvl2pPr>
            <a:lvl3pPr lvl="2" algn="l">
              <a:lnSpc>
                <a:spcPct val="100000"/>
              </a:lnSpc>
              <a:spcBef>
                <a:spcPts val="0"/>
              </a:spcBef>
              <a:spcAft>
                <a:spcPts val="0"/>
              </a:spcAft>
              <a:buSzPts val="2800"/>
              <a:buNone/>
              <a:defRPr sz="3500">
                <a:latin typeface="Arial"/>
                <a:ea typeface="Arial"/>
                <a:cs typeface="Arial"/>
                <a:sym typeface="Arial"/>
              </a:defRPr>
            </a:lvl3pPr>
            <a:lvl4pPr lvl="3" algn="l">
              <a:lnSpc>
                <a:spcPct val="100000"/>
              </a:lnSpc>
              <a:spcBef>
                <a:spcPts val="0"/>
              </a:spcBef>
              <a:spcAft>
                <a:spcPts val="0"/>
              </a:spcAft>
              <a:buSzPts val="2800"/>
              <a:buNone/>
              <a:defRPr sz="3500">
                <a:latin typeface="Arial"/>
                <a:ea typeface="Arial"/>
                <a:cs typeface="Arial"/>
                <a:sym typeface="Arial"/>
              </a:defRPr>
            </a:lvl4pPr>
            <a:lvl5pPr lvl="4" algn="l">
              <a:lnSpc>
                <a:spcPct val="100000"/>
              </a:lnSpc>
              <a:spcBef>
                <a:spcPts val="0"/>
              </a:spcBef>
              <a:spcAft>
                <a:spcPts val="0"/>
              </a:spcAft>
              <a:buSzPts val="2800"/>
              <a:buNone/>
              <a:defRPr sz="3500">
                <a:latin typeface="Arial"/>
                <a:ea typeface="Arial"/>
                <a:cs typeface="Arial"/>
                <a:sym typeface="Arial"/>
              </a:defRPr>
            </a:lvl5pPr>
            <a:lvl6pPr lvl="5" algn="l">
              <a:lnSpc>
                <a:spcPct val="100000"/>
              </a:lnSpc>
              <a:spcBef>
                <a:spcPts val="0"/>
              </a:spcBef>
              <a:spcAft>
                <a:spcPts val="0"/>
              </a:spcAft>
              <a:buSzPts val="2800"/>
              <a:buNone/>
              <a:defRPr sz="3500">
                <a:latin typeface="Arial"/>
                <a:ea typeface="Arial"/>
                <a:cs typeface="Arial"/>
                <a:sym typeface="Arial"/>
              </a:defRPr>
            </a:lvl6pPr>
            <a:lvl7pPr lvl="6" algn="l">
              <a:lnSpc>
                <a:spcPct val="100000"/>
              </a:lnSpc>
              <a:spcBef>
                <a:spcPts val="0"/>
              </a:spcBef>
              <a:spcAft>
                <a:spcPts val="0"/>
              </a:spcAft>
              <a:buSzPts val="2800"/>
              <a:buNone/>
              <a:defRPr sz="3500">
                <a:latin typeface="Arial"/>
                <a:ea typeface="Arial"/>
                <a:cs typeface="Arial"/>
                <a:sym typeface="Arial"/>
              </a:defRPr>
            </a:lvl7pPr>
            <a:lvl8pPr lvl="7" algn="l">
              <a:lnSpc>
                <a:spcPct val="100000"/>
              </a:lnSpc>
              <a:spcBef>
                <a:spcPts val="0"/>
              </a:spcBef>
              <a:spcAft>
                <a:spcPts val="0"/>
              </a:spcAft>
              <a:buSzPts val="2800"/>
              <a:buNone/>
              <a:defRPr sz="3500">
                <a:latin typeface="Arial"/>
                <a:ea typeface="Arial"/>
                <a:cs typeface="Arial"/>
                <a:sym typeface="Arial"/>
              </a:defRPr>
            </a:lvl8pPr>
            <a:lvl9pPr lvl="8" algn="l">
              <a:lnSpc>
                <a:spcPct val="100000"/>
              </a:lnSpc>
              <a:spcBef>
                <a:spcPts val="0"/>
              </a:spcBef>
              <a:spcAft>
                <a:spcPts val="0"/>
              </a:spcAft>
              <a:buSzPts val="2800"/>
              <a:buNone/>
              <a:defRPr sz="3500">
                <a:latin typeface="Arial"/>
                <a:ea typeface="Arial"/>
                <a:cs typeface="Arial"/>
                <a:sym typeface="Arial"/>
              </a:defRPr>
            </a:lvl9pPr>
          </a:lstStyle>
          <a:p/>
        </p:txBody>
      </p:sp>
      <p:sp>
        <p:nvSpPr>
          <p:cNvPr id="159" name="Google Shape;159;p82"/>
          <p:cNvSpPr txBox="1"/>
          <p:nvPr>
            <p:ph idx="1" type="subTitle"/>
          </p:nvPr>
        </p:nvSpPr>
        <p:spPr>
          <a:xfrm>
            <a:off x="1900631" y="3621544"/>
            <a:ext cx="5571900" cy="752100"/>
          </a:xfrm>
          <a:prstGeom prst="rect">
            <a:avLst/>
          </a:prstGeom>
          <a:noFill/>
          <a:ln>
            <a:noFill/>
          </a:ln>
        </p:spPr>
        <p:txBody>
          <a:bodyPr anchorCtr="0" anchor="t" bIns="34275" lIns="34275" spcFirstLastPara="1" rIns="34275" wrap="square" tIns="34275">
            <a:spAutoFit/>
          </a:bodyPr>
          <a:lstStyle>
            <a:lvl1pPr lvl="0" algn="l">
              <a:lnSpc>
                <a:spcPct val="100000"/>
              </a:lnSpc>
              <a:spcBef>
                <a:spcPts val="0"/>
              </a:spcBef>
              <a:spcAft>
                <a:spcPts val="0"/>
              </a:spcAft>
              <a:buSzPts val="1800"/>
              <a:buNone/>
              <a:defRPr sz="1800">
                <a:solidFill>
                  <a:schemeClr val="accent3"/>
                </a:solidFill>
                <a:latin typeface="Roboto Mono"/>
                <a:ea typeface="Roboto Mono"/>
                <a:cs typeface="Roboto Mono"/>
                <a:sym typeface="Roboto Mono"/>
              </a:defRPr>
            </a:lvl1pPr>
            <a:lvl2pPr lvl="1" algn="l">
              <a:lnSpc>
                <a:spcPct val="100000"/>
              </a:lnSpc>
              <a:spcBef>
                <a:spcPts val="0"/>
              </a:spcBef>
              <a:spcAft>
                <a:spcPts val="0"/>
              </a:spcAft>
              <a:buSzPts val="1800"/>
              <a:buNone/>
              <a:defRPr>
                <a:solidFill>
                  <a:schemeClr val="accent3"/>
                </a:solidFill>
                <a:highlight>
                  <a:schemeClr val="accent1"/>
                </a:highlight>
                <a:latin typeface="Arial"/>
                <a:ea typeface="Arial"/>
                <a:cs typeface="Arial"/>
                <a:sym typeface="Arial"/>
              </a:defRPr>
            </a:lvl2pPr>
            <a:lvl3pPr lvl="2" algn="l">
              <a:lnSpc>
                <a:spcPct val="100000"/>
              </a:lnSpc>
              <a:spcBef>
                <a:spcPts val="0"/>
              </a:spcBef>
              <a:spcAft>
                <a:spcPts val="0"/>
              </a:spcAft>
              <a:buSzPts val="1400"/>
              <a:buNone/>
              <a:defRPr>
                <a:solidFill>
                  <a:schemeClr val="accent3"/>
                </a:solidFill>
                <a:highlight>
                  <a:schemeClr val="accent1"/>
                </a:highlight>
                <a:latin typeface="Arial"/>
                <a:ea typeface="Arial"/>
                <a:cs typeface="Arial"/>
                <a:sym typeface="Arial"/>
              </a:defRPr>
            </a:lvl3pPr>
            <a:lvl4pPr lvl="3" algn="l">
              <a:lnSpc>
                <a:spcPct val="100000"/>
              </a:lnSpc>
              <a:spcBef>
                <a:spcPts val="0"/>
              </a:spcBef>
              <a:spcAft>
                <a:spcPts val="0"/>
              </a:spcAft>
              <a:buSzPts val="1400"/>
              <a:buNone/>
              <a:defRPr>
                <a:solidFill>
                  <a:schemeClr val="accent3"/>
                </a:solidFill>
                <a:highlight>
                  <a:schemeClr val="accent1"/>
                </a:highlight>
                <a:latin typeface="Arial"/>
                <a:ea typeface="Arial"/>
                <a:cs typeface="Arial"/>
                <a:sym typeface="Arial"/>
              </a:defRPr>
            </a:lvl4pPr>
            <a:lvl5pPr lvl="4" algn="l">
              <a:lnSpc>
                <a:spcPct val="100000"/>
              </a:lnSpc>
              <a:spcBef>
                <a:spcPts val="0"/>
              </a:spcBef>
              <a:spcAft>
                <a:spcPts val="0"/>
              </a:spcAft>
              <a:buSzPts val="1100"/>
              <a:buNone/>
              <a:defRPr>
                <a:solidFill>
                  <a:schemeClr val="accent3"/>
                </a:solidFill>
                <a:highlight>
                  <a:schemeClr val="accent1"/>
                </a:highlight>
                <a:latin typeface="Arial"/>
                <a:ea typeface="Arial"/>
                <a:cs typeface="Arial"/>
                <a:sym typeface="Arial"/>
              </a:defRPr>
            </a:lvl5pPr>
            <a:lvl6pPr lvl="5" algn="l">
              <a:lnSpc>
                <a:spcPct val="100000"/>
              </a:lnSpc>
              <a:spcBef>
                <a:spcPts val="0"/>
              </a:spcBef>
              <a:spcAft>
                <a:spcPts val="0"/>
              </a:spcAft>
              <a:buSzPts val="1100"/>
              <a:buNone/>
              <a:defRPr>
                <a:solidFill>
                  <a:schemeClr val="accent3"/>
                </a:solidFill>
                <a:highlight>
                  <a:schemeClr val="accent1"/>
                </a:highlight>
                <a:latin typeface="Arial"/>
                <a:ea typeface="Arial"/>
                <a:cs typeface="Arial"/>
                <a:sym typeface="Arial"/>
              </a:defRPr>
            </a:lvl6pPr>
            <a:lvl7pPr lvl="6" algn="l">
              <a:lnSpc>
                <a:spcPct val="100000"/>
              </a:lnSpc>
              <a:spcBef>
                <a:spcPts val="0"/>
              </a:spcBef>
              <a:spcAft>
                <a:spcPts val="0"/>
              </a:spcAft>
              <a:buSzPts val="1100"/>
              <a:buNone/>
              <a:defRPr>
                <a:solidFill>
                  <a:schemeClr val="accent3"/>
                </a:solidFill>
                <a:highlight>
                  <a:schemeClr val="accent1"/>
                </a:highlight>
                <a:latin typeface="Arial"/>
                <a:ea typeface="Arial"/>
                <a:cs typeface="Arial"/>
                <a:sym typeface="Arial"/>
              </a:defRPr>
            </a:lvl7pPr>
            <a:lvl8pPr lvl="7" algn="l">
              <a:lnSpc>
                <a:spcPct val="100000"/>
              </a:lnSpc>
              <a:spcBef>
                <a:spcPts val="0"/>
              </a:spcBef>
              <a:spcAft>
                <a:spcPts val="0"/>
              </a:spcAft>
              <a:buSzPts val="1100"/>
              <a:buNone/>
              <a:defRPr>
                <a:solidFill>
                  <a:schemeClr val="accent3"/>
                </a:solidFill>
                <a:highlight>
                  <a:schemeClr val="accent1"/>
                </a:highlight>
                <a:latin typeface="Arial"/>
                <a:ea typeface="Arial"/>
                <a:cs typeface="Arial"/>
                <a:sym typeface="Arial"/>
              </a:defRPr>
            </a:lvl8pPr>
            <a:lvl9pPr lvl="8" algn="l">
              <a:lnSpc>
                <a:spcPct val="100000"/>
              </a:lnSpc>
              <a:spcBef>
                <a:spcPts val="0"/>
              </a:spcBef>
              <a:spcAft>
                <a:spcPts val="0"/>
              </a:spcAft>
              <a:buSzPts val="1100"/>
              <a:buNone/>
              <a:defRPr>
                <a:solidFill>
                  <a:schemeClr val="accent3"/>
                </a:solidFill>
                <a:highlight>
                  <a:schemeClr val="accent1"/>
                </a:highlight>
                <a:latin typeface="Arial"/>
                <a:ea typeface="Arial"/>
                <a:cs typeface="Arial"/>
                <a:sym typeface="Arial"/>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60" name="Shape 160"/>
        <p:cNvGrpSpPr/>
        <p:nvPr/>
      </p:nvGrpSpPr>
      <p:grpSpPr>
        <a:xfrm>
          <a:off x="0" y="0"/>
          <a:ext cx="0" cy="0"/>
          <a:chOff x="0" y="0"/>
          <a:chExt cx="0" cy="0"/>
        </a:xfrm>
      </p:grpSpPr>
      <p:pic>
        <p:nvPicPr>
          <p:cNvPr id="161" name="Google Shape;161;p83"/>
          <p:cNvPicPr preferRelativeResize="0"/>
          <p:nvPr/>
        </p:nvPicPr>
        <p:blipFill rotWithShape="1">
          <a:blip r:embed="rId2">
            <a:alphaModFix/>
          </a:blip>
          <a:srcRect b="0" l="0" r="0" t="0"/>
          <a:stretch/>
        </p:blipFill>
        <p:spPr>
          <a:xfrm>
            <a:off x="0" y="0"/>
            <a:ext cx="9143990" cy="5143500"/>
          </a:xfrm>
          <a:prstGeom prst="rect">
            <a:avLst/>
          </a:prstGeom>
          <a:noFill/>
          <a:ln>
            <a:noFill/>
          </a:ln>
        </p:spPr>
      </p:pic>
      <p:sp>
        <p:nvSpPr>
          <p:cNvPr id="162" name="Google Shape;162;p83"/>
          <p:cNvSpPr txBox="1"/>
          <p:nvPr>
            <p:ph idx="1" type="subTitle"/>
          </p:nvPr>
        </p:nvSpPr>
        <p:spPr>
          <a:xfrm rot="237">
            <a:off x="655938" y="1033750"/>
            <a:ext cx="4353000" cy="2010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Clr>
                <a:srgbClr val="9E9E9E"/>
              </a:buClr>
              <a:buSzPts val="1600"/>
              <a:buFont typeface="Arial"/>
              <a:buNone/>
              <a:defRPr sz="1600">
                <a:solidFill>
                  <a:srgbClr val="9E9E9E"/>
                </a:solidFill>
                <a:latin typeface="Arial"/>
                <a:ea typeface="Arial"/>
                <a:cs typeface="Arial"/>
                <a:sym typeface="Arial"/>
              </a:defRPr>
            </a:lvl1pPr>
            <a:lvl2pPr lvl="1" algn="l">
              <a:lnSpc>
                <a:spcPct val="100000"/>
              </a:lnSpc>
              <a:spcBef>
                <a:spcPts val="0"/>
              </a:spcBef>
              <a:spcAft>
                <a:spcPts val="0"/>
              </a:spcAft>
              <a:buClr>
                <a:srgbClr val="9E9E9E"/>
              </a:buClr>
              <a:buSzPts val="2500"/>
              <a:buNone/>
              <a:defRPr sz="2500">
                <a:solidFill>
                  <a:srgbClr val="9E9E9E"/>
                </a:solidFill>
              </a:defRPr>
            </a:lvl2pPr>
            <a:lvl3pPr lvl="2" algn="l">
              <a:lnSpc>
                <a:spcPct val="100000"/>
              </a:lnSpc>
              <a:spcBef>
                <a:spcPts val="0"/>
              </a:spcBef>
              <a:spcAft>
                <a:spcPts val="0"/>
              </a:spcAft>
              <a:buClr>
                <a:srgbClr val="9E9E9E"/>
              </a:buClr>
              <a:buSzPts val="2500"/>
              <a:buNone/>
              <a:defRPr sz="2500">
                <a:solidFill>
                  <a:srgbClr val="9E9E9E"/>
                </a:solidFill>
              </a:defRPr>
            </a:lvl3pPr>
            <a:lvl4pPr lvl="3" algn="l">
              <a:lnSpc>
                <a:spcPct val="100000"/>
              </a:lnSpc>
              <a:spcBef>
                <a:spcPts val="0"/>
              </a:spcBef>
              <a:spcAft>
                <a:spcPts val="0"/>
              </a:spcAft>
              <a:buClr>
                <a:srgbClr val="9E9E9E"/>
              </a:buClr>
              <a:buSzPts val="2500"/>
              <a:buNone/>
              <a:defRPr sz="2500">
                <a:solidFill>
                  <a:srgbClr val="9E9E9E"/>
                </a:solidFill>
              </a:defRPr>
            </a:lvl4pPr>
            <a:lvl5pPr lvl="4" algn="l">
              <a:lnSpc>
                <a:spcPct val="100000"/>
              </a:lnSpc>
              <a:spcBef>
                <a:spcPts val="0"/>
              </a:spcBef>
              <a:spcAft>
                <a:spcPts val="0"/>
              </a:spcAft>
              <a:buClr>
                <a:srgbClr val="9E9E9E"/>
              </a:buClr>
              <a:buSzPts val="2500"/>
              <a:buNone/>
              <a:defRPr sz="2500">
                <a:solidFill>
                  <a:srgbClr val="9E9E9E"/>
                </a:solidFill>
              </a:defRPr>
            </a:lvl5pPr>
            <a:lvl6pPr lvl="5" algn="l">
              <a:lnSpc>
                <a:spcPct val="100000"/>
              </a:lnSpc>
              <a:spcBef>
                <a:spcPts val="0"/>
              </a:spcBef>
              <a:spcAft>
                <a:spcPts val="0"/>
              </a:spcAft>
              <a:buClr>
                <a:srgbClr val="9E9E9E"/>
              </a:buClr>
              <a:buSzPts val="2500"/>
              <a:buNone/>
              <a:defRPr sz="2500">
                <a:solidFill>
                  <a:srgbClr val="9E9E9E"/>
                </a:solidFill>
              </a:defRPr>
            </a:lvl6pPr>
            <a:lvl7pPr lvl="6" algn="l">
              <a:lnSpc>
                <a:spcPct val="100000"/>
              </a:lnSpc>
              <a:spcBef>
                <a:spcPts val="0"/>
              </a:spcBef>
              <a:spcAft>
                <a:spcPts val="0"/>
              </a:spcAft>
              <a:buClr>
                <a:srgbClr val="9E9E9E"/>
              </a:buClr>
              <a:buSzPts val="2500"/>
              <a:buNone/>
              <a:defRPr sz="2500">
                <a:solidFill>
                  <a:srgbClr val="9E9E9E"/>
                </a:solidFill>
              </a:defRPr>
            </a:lvl7pPr>
            <a:lvl8pPr lvl="7" algn="l">
              <a:lnSpc>
                <a:spcPct val="100000"/>
              </a:lnSpc>
              <a:spcBef>
                <a:spcPts val="0"/>
              </a:spcBef>
              <a:spcAft>
                <a:spcPts val="0"/>
              </a:spcAft>
              <a:buClr>
                <a:srgbClr val="9E9E9E"/>
              </a:buClr>
              <a:buSzPts val="2500"/>
              <a:buNone/>
              <a:defRPr sz="2500">
                <a:solidFill>
                  <a:srgbClr val="9E9E9E"/>
                </a:solidFill>
              </a:defRPr>
            </a:lvl8pPr>
            <a:lvl9pPr lvl="8" algn="l">
              <a:lnSpc>
                <a:spcPct val="100000"/>
              </a:lnSpc>
              <a:spcBef>
                <a:spcPts val="0"/>
              </a:spcBef>
              <a:spcAft>
                <a:spcPts val="0"/>
              </a:spcAft>
              <a:buClr>
                <a:srgbClr val="9E9E9E"/>
              </a:buClr>
              <a:buSzPts val="2500"/>
              <a:buNone/>
              <a:defRPr sz="2500">
                <a:solidFill>
                  <a:srgbClr val="9E9E9E"/>
                </a:solidFill>
              </a:defRPr>
            </a:lvl9pPr>
          </a:lstStyle>
          <a:p/>
        </p:txBody>
      </p:sp>
      <p:sp>
        <p:nvSpPr>
          <p:cNvPr id="163" name="Google Shape;163;p83"/>
          <p:cNvSpPr txBox="1"/>
          <p:nvPr>
            <p:ph idx="2" type="subTitle"/>
          </p:nvPr>
        </p:nvSpPr>
        <p:spPr>
          <a:xfrm rot="237">
            <a:off x="655938" y="762696"/>
            <a:ext cx="4353000" cy="2010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Clr>
                <a:srgbClr val="656C73"/>
              </a:buClr>
              <a:buSzPts val="1700"/>
              <a:buFont typeface="Arial"/>
              <a:buNone/>
              <a:defRPr sz="1700">
                <a:solidFill>
                  <a:srgbClr val="656C73"/>
                </a:solidFill>
                <a:latin typeface="Arial"/>
                <a:ea typeface="Arial"/>
                <a:cs typeface="Arial"/>
                <a:sym typeface="Arial"/>
              </a:defRPr>
            </a:lvl1pPr>
            <a:lvl2pPr lvl="1" algn="l">
              <a:lnSpc>
                <a:spcPct val="100000"/>
              </a:lnSpc>
              <a:spcBef>
                <a:spcPts val="0"/>
              </a:spcBef>
              <a:spcAft>
                <a:spcPts val="0"/>
              </a:spcAft>
              <a:buClr>
                <a:srgbClr val="9E9E9E"/>
              </a:buClr>
              <a:buSzPts val="2500"/>
              <a:buNone/>
              <a:defRPr sz="2500">
                <a:solidFill>
                  <a:srgbClr val="9E9E9E"/>
                </a:solidFill>
              </a:defRPr>
            </a:lvl2pPr>
            <a:lvl3pPr lvl="2" algn="l">
              <a:lnSpc>
                <a:spcPct val="100000"/>
              </a:lnSpc>
              <a:spcBef>
                <a:spcPts val="0"/>
              </a:spcBef>
              <a:spcAft>
                <a:spcPts val="0"/>
              </a:spcAft>
              <a:buClr>
                <a:srgbClr val="9E9E9E"/>
              </a:buClr>
              <a:buSzPts val="2500"/>
              <a:buNone/>
              <a:defRPr sz="2500">
                <a:solidFill>
                  <a:srgbClr val="9E9E9E"/>
                </a:solidFill>
              </a:defRPr>
            </a:lvl3pPr>
            <a:lvl4pPr lvl="3" algn="l">
              <a:lnSpc>
                <a:spcPct val="100000"/>
              </a:lnSpc>
              <a:spcBef>
                <a:spcPts val="0"/>
              </a:spcBef>
              <a:spcAft>
                <a:spcPts val="0"/>
              </a:spcAft>
              <a:buClr>
                <a:srgbClr val="9E9E9E"/>
              </a:buClr>
              <a:buSzPts val="2500"/>
              <a:buNone/>
              <a:defRPr sz="2500">
                <a:solidFill>
                  <a:srgbClr val="9E9E9E"/>
                </a:solidFill>
              </a:defRPr>
            </a:lvl4pPr>
            <a:lvl5pPr lvl="4" algn="l">
              <a:lnSpc>
                <a:spcPct val="100000"/>
              </a:lnSpc>
              <a:spcBef>
                <a:spcPts val="0"/>
              </a:spcBef>
              <a:spcAft>
                <a:spcPts val="0"/>
              </a:spcAft>
              <a:buClr>
                <a:srgbClr val="9E9E9E"/>
              </a:buClr>
              <a:buSzPts val="2500"/>
              <a:buNone/>
              <a:defRPr sz="2500">
                <a:solidFill>
                  <a:srgbClr val="9E9E9E"/>
                </a:solidFill>
              </a:defRPr>
            </a:lvl5pPr>
            <a:lvl6pPr lvl="5" algn="l">
              <a:lnSpc>
                <a:spcPct val="100000"/>
              </a:lnSpc>
              <a:spcBef>
                <a:spcPts val="0"/>
              </a:spcBef>
              <a:spcAft>
                <a:spcPts val="0"/>
              </a:spcAft>
              <a:buClr>
                <a:srgbClr val="9E9E9E"/>
              </a:buClr>
              <a:buSzPts val="2500"/>
              <a:buNone/>
              <a:defRPr sz="2500">
                <a:solidFill>
                  <a:srgbClr val="9E9E9E"/>
                </a:solidFill>
              </a:defRPr>
            </a:lvl6pPr>
            <a:lvl7pPr lvl="6" algn="l">
              <a:lnSpc>
                <a:spcPct val="100000"/>
              </a:lnSpc>
              <a:spcBef>
                <a:spcPts val="0"/>
              </a:spcBef>
              <a:spcAft>
                <a:spcPts val="0"/>
              </a:spcAft>
              <a:buClr>
                <a:srgbClr val="9E9E9E"/>
              </a:buClr>
              <a:buSzPts val="2500"/>
              <a:buNone/>
              <a:defRPr sz="2500">
                <a:solidFill>
                  <a:srgbClr val="9E9E9E"/>
                </a:solidFill>
              </a:defRPr>
            </a:lvl7pPr>
            <a:lvl8pPr lvl="7" algn="l">
              <a:lnSpc>
                <a:spcPct val="100000"/>
              </a:lnSpc>
              <a:spcBef>
                <a:spcPts val="0"/>
              </a:spcBef>
              <a:spcAft>
                <a:spcPts val="0"/>
              </a:spcAft>
              <a:buClr>
                <a:srgbClr val="9E9E9E"/>
              </a:buClr>
              <a:buSzPts val="2500"/>
              <a:buNone/>
              <a:defRPr sz="2500">
                <a:solidFill>
                  <a:srgbClr val="9E9E9E"/>
                </a:solidFill>
              </a:defRPr>
            </a:lvl8pPr>
            <a:lvl9pPr lvl="8" algn="l">
              <a:lnSpc>
                <a:spcPct val="100000"/>
              </a:lnSpc>
              <a:spcBef>
                <a:spcPts val="0"/>
              </a:spcBef>
              <a:spcAft>
                <a:spcPts val="0"/>
              </a:spcAft>
              <a:buClr>
                <a:srgbClr val="9E9E9E"/>
              </a:buClr>
              <a:buSzPts val="2500"/>
              <a:buNone/>
              <a:defRPr sz="2500">
                <a:solidFill>
                  <a:srgbClr val="9E9E9E"/>
                </a:solidFill>
              </a:defRPr>
            </a:lvl9pPr>
          </a:lstStyle>
          <a:p/>
        </p:txBody>
      </p:sp>
      <p:pic>
        <p:nvPicPr>
          <p:cNvPr id="164" name="Google Shape;164;p83"/>
          <p:cNvPicPr preferRelativeResize="0"/>
          <p:nvPr/>
        </p:nvPicPr>
        <p:blipFill rotWithShape="1">
          <a:blip r:embed="rId3">
            <a:alphaModFix/>
          </a:blip>
          <a:srcRect b="0" l="581" r="818" t="1146"/>
          <a:stretch/>
        </p:blipFill>
        <p:spPr>
          <a:xfrm>
            <a:off x="0" y="1712175"/>
            <a:ext cx="9144000" cy="3431325"/>
          </a:xfrm>
          <a:prstGeom prst="rect">
            <a:avLst/>
          </a:prstGeom>
          <a:noFill/>
          <a:ln>
            <a:noFill/>
          </a:ln>
        </p:spPr>
      </p:pic>
      <p:pic>
        <p:nvPicPr>
          <p:cNvPr id="165" name="Google Shape;165;p83"/>
          <p:cNvPicPr preferRelativeResize="0"/>
          <p:nvPr/>
        </p:nvPicPr>
        <p:blipFill rotWithShape="1">
          <a:blip r:embed="rId4">
            <a:alphaModFix/>
          </a:blip>
          <a:srcRect b="0" l="1205" r="0" t="0"/>
          <a:stretch/>
        </p:blipFill>
        <p:spPr>
          <a:xfrm>
            <a:off x="6979" y="1700546"/>
            <a:ext cx="9144000" cy="3470875"/>
          </a:xfrm>
          <a:prstGeom prst="rect">
            <a:avLst/>
          </a:prstGeom>
          <a:noFill/>
          <a:ln>
            <a:noFill/>
          </a:ln>
        </p:spPr>
      </p:pic>
      <p:pic>
        <p:nvPicPr>
          <p:cNvPr id="166" name="Google Shape;166;p83"/>
          <p:cNvPicPr preferRelativeResize="0"/>
          <p:nvPr/>
        </p:nvPicPr>
        <p:blipFill rotWithShape="1">
          <a:blip r:embed="rId5">
            <a:alphaModFix/>
          </a:blip>
          <a:srcRect b="0" l="0" r="0" t="0"/>
          <a:stretch/>
        </p:blipFill>
        <p:spPr>
          <a:xfrm>
            <a:off x="115925" y="1486150"/>
            <a:ext cx="2310051" cy="2310051"/>
          </a:xfrm>
          <a:prstGeom prst="rect">
            <a:avLst/>
          </a:prstGeom>
          <a:noFill/>
          <a:ln>
            <a:noFill/>
          </a:ln>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showMasterSp="0">
  <p:cSld name="Presentation Title">
    <p:bg>
      <p:bgPr>
        <a:solidFill>
          <a:srgbClr val="FFFFFF"/>
        </a:solidFill>
      </p:bgPr>
    </p:bg>
    <p:spTree>
      <p:nvGrpSpPr>
        <p:cNvPr id="167" name="Shape 167"/>
        <p:cNvGrpSpPr/>
        <p:nvPr/>
      </p:nvGrpSpPr>
      <p:grpSpPr>
        <a:xfrm>
          <a:off x="0" y="0"/>
          <a:ext cx="0" cy="0"/>
          <a:chOff x="0" y="0"/>
          <a:chExt cx="0" cy="0"/>
        </a:xfrm>
      </p:grpSpPr>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esentation Title 01">
  <p:cSld name="SECTION_HEADER_2">
    <p:spTree>
      <p:nvGrpSpPr>
        <p:cNvPr id="168" name="Shape 168"/>
        <p:cNvGrpSpPr/>
        <p:nvPr/>
      </p:nvGrpSpPr>
      <p:grpSpPr>
        <a:xfrm>
          <a:off x="0" y="0"/>
          <a:ext cx="0" cy="0"/>
          <a:chOff x="0" y="0"/>
          <a:chExt cx="0" cy="0"/>
        </a:xfrm>
      </p:grpSpPr>
      <p:pic>
        <p:nvPicPr>
          <p:cNvPr id="169" name="Google Shape;169;p85"/>
          <p:cNvPicPr preferRelativeResize="0"/>
          <p:nvPr/>
        </p:nvPicPr>
        <p:blipFill rotWithShape="1">
          <a:blip r:embed="rId2">
            <a:alphaModFix/>
          </a:blip>
          <a:srcRect b="0" l="0" r="0" t="0"/>
          <a:stretch/>
        </p:blipFill>
        <p:spPr>
          <a:xfrm>
            <a:off x="0" y="0"/>
            <a:ext cx="9144000" cy="5143527"/>
          </a:xfrm>
          <a:prstGeom prst="rect">
            <a:avLst/>
          </a:prstGeom>
          <a:noFill/>
          <a:ln>
            <a:noFill/>
          </a:ln>
        </p:spPr>
      </p:pic>
      <p:sp>
        <p:nvSpPr>
          <p:cNvPr id="170" name="Google Shape;170;p85"/>
          <p:cNvSpPr txBox="1"/>
          <p:nvPr>
            <p:ph type="title"/>
          </p:nvPr>
        </p:nvSpPr>
        <p:spPr>
          <a:xfrm>
            <a:off x="281422" y="2451875"/>
            <a:ext cx="8520600" cy="574800"/>
          </a:xfrm>
          <a:prstGeom prst="rect">
            <a:avLst/>
          </a:prstGeom>
          <a:noFill/>
          <a:ln>
            <a:noFill/>
          </a:ln>
        </p:spPr>
        <p:txBody>
          <a:bodyPr anchorCtr="0" anchor="ctr" bIns="91425" lIns="0" spcFirstLastPara="1" rIns="91425" wrap="square" tIns="0">
            <a:normAutofit/>
          </a:bodyPr>
          <a:lstStyle>
            <a:lvl1pPr lvl="0" algn="l">
              <a:lnSpc>
                <a:spcPct val="100000"/>
              </a:lnSpc>
              <a:spcBef>
                <a:spcPts val="0"/>
              </a:spcBef>
              <a:spcAft>
                <a:spcPts val="0"/>
              </a:spcAft>
              <a:buClr>
                <a:srgbClr val="000000"/>
              </a:buClr>
              <a:buSzPts val="3600"/>
              <a:buNone/>
              <a:defRPr sz="3600">
                <a:solidFill>
                  <a:srgbClr val="000000"/>
                </a:solidFill>
              </a:defRPr>
            </a:lvl1pPr>
            <a:lvl2pPr lvl="1" algn="l">
              <a:lnSpc>
                <a:spcPct val="100000"/>
              </a:lnSpc>
              <a:spcBef>
                <a:spcPts val="0"/>
              </a:spcBef>
              <a:spcAft>
                <a:spcPts val="0"/>
              </a:spcAft>
              <a:buSzPts val="3600"/>
              <a:buNone/>
              <a:defRPr sz="3600"/>
            </a:lvl2pPr>
            <a:lvl3pPr lvl="2" algn="l">
              <a:lnSpc>
                <a:spcPct val="100000"/>
              </a:lnSpc>
              <a:spcBef>
                <a:spcPts val="0"/>
              </a:spcBef>
              <a:spcAft>
                <a:spcPts val="0"/>
              </a:spcAft>
              <a:buSzPts val="3600"/>
              <a:buNone/>
              <a:defRPr sz="3600"/>
            </a:lvl3pPr>
            <a:lvl4pPr lvl="3" algn="l">
              <a:lnSpc>
                <a:spcPct val="100000"/>
              </a:lnSpc>
              <a:spcBef>
                <a:spcPts val="0"/>
              </a:spcBef>
              <a:spcAft>
                <a:spcPts val="0"/>
              </a:spcAft>
              <a:buSzPts val="3600"/>
              <a:buNone/>
              <a:defRPr sz="3600"/>
            </a:lvl4pPr>
            <a:lvl5pPr lvl="4" algn="l">
              <a:lnSpc>
                <a:spcPct val="100000"/>
              </a:lnSpc>
              <a:spcBef>
                <a:spcPts val="0"/>
              </a:spcBef>
              <a:spcAft>
                <a:spcPts val="0"/>
              </a:spcAft>
              <a:buSzPts val="3600"/>
              <a:buNone/>
              <a:defRPr sz="3600"/>
            </a:lvl5pPr>
            <a:lvl6pPr lvl="5" algn="l">
              <a:lnSpc>
                <a:spcPct val="100000"/>
              </a:lnSpc>
              <a:spcBef>
                <a:spcPts val="0"/>
              </a:spcBef>
              <a:spcAft>
                <a:spcPts val="0"/>
              </a:spcAft>
              <a:buSzPts val="3600"/>
              <a:buNone/>
              <a:defRPr sz="3600"/>
            </a:lvl6pPr>
            <a:lvl7pPr lvl="6" algn="l">
              <a:lnSpc>
                <a:spcPct val="100000"/>
              </a:lnSpc>
              <a:spcBef>
                <a:spcPts val="0"/>
              </a:spcBef>
              <a:spcAft>
                <a:spcPts val="0"/>
              </a:spcAft>
              <a:buSzPts val="3600"/>
              <a:buNone/>
              <a:defRPr sz="3600"/>
            </a:lvl7pPr>
            <a:lvl8pPr lvl="7" algn="l">
              <a:lnSpc>
                <a:spcPct val="100000"/>
              </a:lnSpc>
              <a:spcBef>
                <a:spcPts val="0"/>
              </a:spcBef>
              <a:spcAft>
                <a:spcPts val="0"/>
              </a:spcAft>
              <a:buSzPts val="3600"/>
              <a:buNone/>
              <a:defRPr sz="3600"/>
            </a:lvl8pPr>
            <a:lvl9pPr lvl="8" algn="l">
              <a:lnSpc>
                <a:spcPct val="100000"/>
              </a:lnSpc>
              <a:spcBef>
                <a:spcPts val="0"/>
              </a:spcBef>
              <a:spcAft>
                <a:spcPts val="0"/>
              </a:spcAft>
              <a:buSzPts val="3600"/>
              <a:buNone/>
              <a:defRPr sz="3600"/>
            </a:lvl9pPr>
          </a:lstStyle>
          <a:p/>
        </p:txBody>
      </p:sp>
      <p:sp>
        <p:nvSpPr>
          <p:cNvPr id="171" name="Google Shape;171;p85"/>
          <p:cNvSpPr txBox="1"/>
          <p:nvPr>
            <p:ph idx="2" type="title"/>
          </p:nvPr>
        </p:nvSpPr>
        <p:spPr>
          <a:xfrm>
            <a:off x="311700" y="3815150"/>
            <a:ext cx="8520600" cy="471000"/>
          </a:xfrm>
          <a:prstGeom prst="rect">
            <a:avLst/>
          </a:prstGeom>
          <a:noFill/>
          <a:ln>
            <a:noFill/>
          </a:ln>
        </p:spPr>
        <p:txBody>
          <a:bodyPr anchorCtr="0" anchor="ctr" bIns="0" lIns="0" spcFirstLastPara="1" rIns="0" wrap="square" tIns="0">
            <a:normAutofit/>
          </a:bodyPr>
          <a:lstStyle>
            <a:lvl1pPr lvl="0" algn="l">
              <a:lnSpc>
                <a:spcPct val="100000"/>
              </a:lnSpc>
              <a:spcBef>
                <a:spcPts val="0"/>
              </a:spcBef>
              <a:spcAft>
                <a:spcPts val="0"/>
              </a:spcAft>
              <a:buClr>
                <a:srgbClr val="000000"/>
              </a:buClr>
              <a:buSzPts val="1400"/>
              <a:buNone/>
              <a:defRPr sz="1400">
                <a:solidFill>
                  <a:srgbClr val="000000"/>
                </a:solidFill>
              </a:defRPr>
            </a:lvl1pPr>
            <a:lvl2pPr lvl="1" algn="l">
              <a:lnSpc>
                <a:spcPct val="100000"/>
              </a:lnSpc>
              <a:spcBef>
                <a:spcPts val="0"/>
              </a:spcBef>
              <a:spcAft>
                <a:spcPts val="0"/>
              </a:spcAft>
              <a:buClr>
                <a:srgbClr val="000000"/>
              </a:buClr>
              <a:buSzPts val="1400"/>
              <a:buNone/>
              <a:defRPr sz="1400">
                <a:solidFill>
                  <a:srgbClr val="000000"/>
                </a:solidFill>
              </a:defRPr>
            </a:lvl2pPr>
            <a:lvl3pPr lvl="2" algn="l">
              <a:lnSpc>
                <a:spcPct val="100000"/>
              </a:lnSpc>
              <a:spcBef>
                <a:spcPts val="0"/>
              </a:spcBef>
              <a:spcAft>
                <a:spcPts val="0"/>
              </a:spcAft>
              <a:buClr>
                <a:srgbClr val="000000"/>
              </a:buClr>
              <a:buSzPts val="1400"/>
              <a:buNone/>
              <a:defRPr sz="1400">
                <a:solidFill>
                  <a:srgbClr val="000000"/>
                </a:solidFill>
              </a:defRPr>
            </a:lvl3pPr>
            <a:lvl4pPr lvl="3" algn="l">
              <a:lnSpc>
                <a:spcPct val="100000"/>
              </a:lnSpc>
              <a:spcBef>
                <a:spcPts val="0"/>
              </a:spcBef>
              <a:spcAft>
                <a:spcPts val="0"/>
              </a:spcAft>
              <a:buClr>
                <a:srgbClr val="000000"/>
              </a:buClr>
              <a:buSzPts val="1400"/>
              <a:buNone/>
              <a:defRPr sz="1400">
                <a:solidFill>
                  <a:srgbClr val="000000"/>
                </a:solidFill>
              </a:defRPr>
            </a:lvl4pPr>
            <a:lvl5pPr lvl="4" algn="l">
              <a:lnSpc>
                <a:spcPct val="100000"/>
              </a:lnSpc>
              <a:spcBef>
                <a:spcPts val="0"/>
              </a:spcBef>
              <a:spcAft>
                <a:spcPts val="0"/>
              </a:spcAft>
              <a:buClr>
                <a:srgbClr val="000000"/>
              </a:buClr>
              <a:buSzPts val="1400"/>
              <a:buNone/>
              <a:defRPr sz="1400">
                <a:solidFill>
                  <a:srgbClr val="000000"/>
                </a:solidFill>
              </a:defRPr>
            </a:lvl5pPr>
            <a:lvl6pPr lvl="5" algn="l">
              <a:lnSpc>
                <a:spcPct val="100000"/>
              </a:lnSpc>
              <a:spcBef>
                <a:spcPts val="0"/>
              </a:spcBef>
              <a:spcAft>
                <a:spcPts val="0"/>
              </a:spcAft>
              <a:buClr>
                <a:srgbClr val="000000"/>
              </a:buClr>
              <a:buSzPts val="1400"/>
              <a:buNone/>
              <a:defRPr sz="1400">
                <a:solidFill>
                  <a:srgbClr val="000000"/>
                </a:solidFill>
              </a:defRPr>
            </a:lvl6pPr>
            <a:lvl7pPr lvl="6" algn="l">
              <a:lnSpc>
                <a:spcPct val="100000"/>
              </a:lnSpc>
              <a:spcBef>
                <a:spcPts val="0"/>
              </a:spcBef>
              <a:spcAft>
                <a:spcPts val="0"/>
              </a:spcAft>
              <a:buClr>
                <a:srgbClr val="000000"/>
              </a:buClr>
              <a:buSzPts val="1400"/>
              <a:buNone/>
              <a:defRPr sz="1400">
                <a:solidFill>
                  <a:srgbClr val="000000"/>
                </a:solidFill>
              </a:defRPr>
            </a:lvl7pPr>
            <a:lvl8pPr lvl="7" algn="l">
              <a:lnSpc>
                <a:spcPct val="100000"/>
              </a:lnSpc>
              <a:spcBef>
                <a:spcPts val="0"/>
              </a:spcBef>
              <a:spcAft>
                <a:spcPts val="0"/>
              </a:spcAft>
              <a:buClr>
                <a:srgbClr val="000000"/>
              </a:buClr>
              <a:buSzPts val="1400"/>
              <a:buNone/>
              <a:defRPr sz="1400">
                <a:solidFill>
                  <a:srgbClr val="000000"/>
                </a:solidFill>
              </a:defRPr>
            </a:lvl8pPr>
            <a:lvl9pPr lvl="8" algn="l">
              <a:lnSpc>
                <a:spcPct val="100000"/>
              </a:lnSpc>
              <a:spcBef>
                <a:spcPts val="0"/>
              </a:spcBef>
              <a:spcAft>
                <a:spcPts val="0"/>
              </a:spcAft>
              <a:buClr>
                <a:srgbClr val="000000"/>
              </a:buClr>
              <a:buSzPts val="1400"/>
              <a:buNone/>
              <a:defRPr sz="1400">
                <a:solidFill>
                  <a:srgbClr val="000000"/>
                </a:solidFill>
              </a:defRPr>
            </a:lvl9pPr>
          </a:lstStyle>
          <a:p/>
        </p:txBody>
      </p:sp>
      <p:sp>
        <p:nvSpPr>
          <p:cNvPr id="172" name="Google Shape;172;p85"/>
          <p:cNvSpPr txBox="1"/>
          <p:nvPr>
            <p:ph idx="3" type="title"/>
          </p:nvPr>
        </p:nvSpPr>
        <p:spPr>
          <a:xfrm>
            <a:off x="301607" y="3086929"/>
            <a:ext cx="8520600" cy="471000"/>
          </a:xfrm>
          <a:prstGeom prst="rect">
            <a:avLst/>
          </a:prstGeom>
          <a:noFill/>
          <a:ln>
            <a:noFill/>
          </a:ln>
        </p:spPr>
        <p:txBody>
          <a:bodyPr anchorCtr="0" anchor="ctr" bIns="91425" lIns="0" spcFirstLastPara="1" rIns="91425" wrap="square" tIns="0">
            <a:normAutofit/>
          </a:bodyPr>
          <a:lstStyle>
            <a:lvl1pPr lvl="0" algn="l">
              <a:lnSpc>
                <a:spcPct val="100000"/>
              </a:lnSpc>
              <a:spcBef>
                <a:spcPts val="0"/>
              </a:spcBef>
              <a:spcAft>
                <a:spcPts val="0"/>
              </a:spcAft>
              <a:buClr>
                <a:srgbClr val="9E9E9E"/>
              </a:buClr>
              <a:buSzPts val="2000"/>
              <a:buFont typeface="Roboto Light"/>
              <a:buNone/>
              <a:defRPr sz="2000">
                <a:solidFill>
                  <a:srgbClr val="9E9E9E"/>
                </a:solidFill>
                <a:latin typeface="Roboto Light"/>
                <a:ea typeface="Roboto Light"/>
                <a:cs typeface="Roboto Light"/>
                <a:sym typeface="Roboto Light"/>
              </a:defRPr>
            </a:lvl1pPr>
            <a:lvl2pPr lvl="1" algn="l">
              <a:lnSpc>
                <a:spcPct val="100000"/>
              </a:lnSpc>
              <a:spcBef>
                <a:spcPts val="0"/>
              </a:spcBef>
              <a:spcAft>
                <a:spcPts val="0"/>
              </a:spcAft>
              <a:buClr>
                <a:srgbClr val="9E9E9E"/>
              </a:buClr>
              <a:buSzPts val="3600"/>
              <a:buFont typeface="Roboto Mono Light"/>
              <a:buNone/>
              <a:defRPr sz="3600">
                <a:solidFill>
                  <a:srgbClr val="9E9E9E"/>
                </a:solidFill>
                <a:latin typeface="Roboto Mono Light"/>
                <a:ea typeface="Roboto Mono Light"/>
                <a:cs typeface="Roboto Mono Light"/>
                <a:sym typeface="Roboto Mono Light"/>
              </a:defRPr>
            </a:lvl2pPr>
            <a:lvl3pPr lvl="2" algn="l">
              <a:lnSpc>
                <a:spcPct val="100000"/>
              </a:lnSpc>
              <a:spcBef>
                <a:spcPts val="0"/>
              </a:spcBef>
              <a:spcAft>
                <a:spcPts val="0"/>
              </a:spcAft>
              <a:buClr>
                <a:srgbClr val="9E9E9E"/>
              </a:buClr>
              <a:buSzPts val="3600"/>
              <a:buFont typeface="Roboto Mono Light"/>
              <a:buNone/>
              <a:defRPr sz="3600">
                <a:solidFill>
                  <a:srgbClr val="9E9E9E"/>
                </a:solidFill>
                <a:latin typeface="Roboto Mono Light"/>
                <a:ea typeface="Roboto Mono Light"/>
                <a:cs typeface="Roboto Mono Light"/>
                <a:sym typeface="Roboto Mono Light"/>
              </a:defRPr>
            </a:lvl3pPr>
            <a:lvl4pPr lvl="3" algn="l">
              <a:lnSpc>
                <a:spcPct val="100000"/>
              </a:lnSpc>
              <a:spcBef>
                <a:spcPts val="0"/>
              </a:spcBef>
              <a:spcAft>
                <a:spcPts val="0"/>
              </a:spcAft>
              <a:buClr>
                <a:srgbClr val="9E9E9E"/>
              </a:buClr>
              <a:buSzPts val="3600"/>
              <a:buFont typeface="Roboto Mono Light"/>
              <a:buNone/>
              <a:defRPr sz="3600">
                <a:solidFill>
                  <a:srgbClr val="9E9E9E"/>
                </a:solidFill>
                <a:latin typeface="Roboto Mono Light"/>
                <a:ea typeface="Roboto Mono Light"/>
                <a:cs typeface="Roboto Mono Light"/>
                <a:sym typeface="Roboto Mono Light"/>
              </a:defRPr>
            </a:lvl4pPr>
            <a:lvl5pPr lvl="4" algn="l">
              <a:lnSpc>
                <a:spcPct val="100000"/>
              </a:lnSpc>
              <a:spcBef>
                <a:spcPts val="0"/>
              </a:spcBef>
              <a:spcAft>
                <a:spcPts val="0"/>
              </a:spcAft>
              <a:buClr>
                <a:srgbClr val="9E9E9E"/>
              </a:buClr>
              <a:buSzPts val="3600"/>
              <a:buFont typeface="Roboto Mono Light"/>
              <a:buNone/>
              <a:defRPr sz="3600">
                <a:solidFill>
                  <a:srgbClr val="9E9E9E"/>
                </a:solidFill>
                <a:latin typeface="Roboto Mono Light"/>
                <a:ea typeface="Roboto Mono Light"/>
                <a:cs typeface="Roboto Mono Light"/>
                <a:sym typeface="Roboto Mono Light"/>
              </a:defRPr>
            </a:lvl5pPr>
            <a:lvl6pPr lvl="5" algn="l">
              <a:lnSpc>
                <a:spcPct val="100000"/>
              </a:lnSpc>
              <a:spcBef>
                <a:spcPts val="0"/>
              </a:spcBef>
              <a:spcAft>
                <a:spcPts val="0"/>
              </a:spcAft>
              <a:buClr>
                <a:srgbClr val="9E9E9E"/>
              </a:buClr>
              <a:buSzPts val="3600"/>
              <a:buFont typeface="Roboto Mono Light"/>
              <a:buNone/>
              <a:defRPr sz="3600">
                <a:solidFill>
                  <a:srgbClr val="9E9E9E"/>
                </a:solidFill>
                <a:latin typeface="Roboto Mono Light"/>
                <a:ea typeface="Roboto Mono Light"/>
                <a:cs typeface="Roboto Mono Light"/>
                <a:sym typeface="Roboto Mono Light"/>
              </a:defRPr>
            </a:lvl6pPr>
            <a:lvl7pPr lvl="6" algn="l">
              <a:lnSpc>
                <a:spcPct val="100000"/>
              </a:lnSpc>
              <a:spcBef>
                <a:spcPts val="0"/>
              </a:spcBef>
              <a:spcAft>
                <a:spcPts val="0"/>
              </a:spcAft>
              <a:buClr>
                <a:srgbClr val="9E9E9E"/>
              </a:buClr>
              <a:buSzPts val="3600"/>
              <a:buFont typeface="Roboto Mono Light"/>
              <a:buNone/>
              <a:defRPr sz="3600">
                <a:solidFill>
                  <a:srgbClr val="9E9E9E"/>
                </a:solidFill>
                <a:latin typeface="Roboto Mono Light"/>
                <a:ea typeface="Roboto Mono Light"/>
                <a:cs typeface="Roboto Mono Light"/>
                <a:sym typeface="Roboto Mono Light"/>
              </a:defRPr>
            </a:lvl7pPr>
            <a:lvl8pPr lvl="7" algn="l">
              <a:lnSpc>
                <a:spcPct val="100000"/>
              </a:lnSpc>
              <a:spcBef>
                <a:spcPts val="0"/>
              </a:spcBef>
              <a:spcAft>
                <a:spcPts val="0"/>
              </a:spcAft>
              <a:buClr>
                <a:srgbClr val="9E9E9E"/>
              </a:buClr>
              <a:buSzPts val="3600"/>
              <a:buFont typeface="Roboto Mono Light"/>
              <a:buNone/>
              <a:defRPr sz="3600">
                <a:solidFill>
                  <a:srgbClr val="9E9E9E"/>
                </a:solidFill>
                <a:latin typeface="Roboto Mono Light"/>
                <a:ea typeface="Roboto Mono Light"/>
                <a:cs typeface="Roboto Mono Light"/>
                <a:sym typeface="Roboto Mono Light"/>
              </a:defRPr>
            </a:lvl8pPr>
            <a:lvl9pPr lvl="8" algn="l">
              <a:lnSpc>
                <a:spcPct val="100000"/>
              </a:lnSpc>
              <a:spcBef>
                <a:spcPts val="0"/>
              </a:spcBef>
              <a:spcAft>
                <a:spcPts val="0"/>
              </a:spcAft>
              <a:buClr>
                <a:srgbClr val="9E9E9E"/>
              </a:buClr>
              <a:buSzPts val="3600"/>
              <a:buFont typeface="Roboto Mono Light"/>
              <a:buNone/>
              <a:defRPr sz="3600">
                <a:solidFill>
                  <a:srgbClr val="9E9E9E"/>
                </a:solidFill>
                <a:latin typeface="Roboto Mono Light"/>
                <a:ea typeface="Roboto Mono Light"/>
                <a:cs typeface="Roboto Mono Light"/>
                <a:sym typeface="Roboto Mono Light"/>
              </a:defRPr>
            </a:lvl9pPr>
          </a:lstStyle>
          <a:p/>
        </p:txBody>
      </p:sp>
      <p:pic>
        <p:nvPicPr>
          <p:cNvPr id="173" name="Google Shape;173;p85"/>
          <p:cNvPicPr preferRelativeResize="0"/>
          <p:nvPr/>
        </p:nvPicPr>
        <p:blipFill rotWithShape="1">
          <a:blip r:embed="rId3">
            <a:alphaModFix/>
          </a:blip>
          <a:srcRect b="21298" l="0" r="0" t="21304"/>
          <a:stretch/>
        </p:blipFill>
        <p:spPr>
          <a:xfrm rot="10800000">
            <a:off x="0" y="0"/>
            <a:ext cx="9144000" cy="1968075"/>
          </a:xfrm>
          <a:prstGeom prst="rect">
            <a:avLst/>
          </a:prstGeom>
          <a:noFill/>
          <a:ln>
            <a:noFill/>
          </a:ln>
        </p:spPr>
      </p:pic>
      <p:pic>
        <p:nvPicPr>
          <p:cNvPr id="174" name="Google Shape;174;p85"/>
          <p:cNvPicPr preferRelativeResize="0"/>
          <p:nvPr/>
        </p:nvPicPr>
        <p:blipFill rotWithShape="1">
          <a:blip r:embed="rId4">
            <a:alphaModFix/>
          </a:blip>
          <a:srcRect b="0" l="0" r="0" t="0"/>
          <a:stretch/>
        </p:blipFill>
        <p:spPr>
          <a:xfrm>
            <a:off x="6778100" y="0"/>
            <a:ext cx="2310051" cy="2310051"/>
          </a:xfrm>
          <a:prstGeom prst="rect">
            <a:avLst/>
          </a:prstGeom>
          <a:noFill/>
          <a:ln>
            <a:noFill/>
          </a:ln>
        </p:spPr>
      </p:pic>
      <p:grpSp>
        <p:nvGrpSpPr>
          <p:cNvPr id="175" name="Google Shape;175;p85"/>
          <p:cNvGrpSpPr/>
          <p:nvPr/>
        </p:nvGrpSpPr>
        <p:grpSpPr>
          <a:xfrm>
            <a:off x="462837" y="748538"/>
            <a:ext cx="5141236" cy="471000"/>
            <a:chOff x="616362" y="593775"/>
            <a:chExt cx="5141236" cy="471000"/>
          </a:xfrm>
        </p:grpSpPr>
        <p:pic>
          <p:nvPicPr>
            <p:cNvPr id="176" name="Google Shape;176;p85"/>
            <p:cNvPicPr preferRelativeResize="0"/>
            <p:nvPr/>
          </p:nvPicPr>
          <p:blipFill rotWithShape="1">
            <a:blip r:embed="rId5">
              <a:alphaModFix/>
            </a:blip>
            <a:srcRect b="0" l="0" r="82247" t="0"/>
            <a:stretch/>
          </p:blipFill>
          <p:spPr>
            <a:xfrm>
              <a:off x="616362" y="660574"/>
              <a:ext cx="653822" cy="337400"/>
            </a:xfrm>
            <a:prstGeom prst="rect">
              <a:avLst/>
            </a:prstGeom>
            <a:noFill/>
            <a:ln>
              <a:noFill/>
            </a:ln>
          </p:spPr>
        </p:pic>
        <p:sp>
          <p:nvSpPr>
            <p:cNvPr id="177" name="Google Shape;177;p85"/>
            <p:cNvSpPr txBox="1"/>
            <p:nvPr/>
          </p:nvSpPr>
          <p:spPr>
            <a:xfrm>
              <a:off x="1306498" y="593775"/>
              <a:ext cx="4451100" cy="4710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2800"/>
                <a:buFont typeface="Arial"/>
                <a:buNone/>
              </a:pPr>
              <a:r>
                <a:rPr b="1" i="0" lang="en" sz="2800" u="none" cap="none" strike="noStrike">
                  <a:solidFill>
                    <a:srgbClr val="FFFFFF"/>
                  </a:solidFill>
                  <a:latin typeface="Arial"/>
                  <a:ea typeface="Arial"/>
                  <a:cs typeface="Arial"/>
                  <a:sym typeface="Arial"/>
                </a:rPr>
                <a:t>DSC Virtual Summit</a:t>
              </a:r>
              <a:r>
                <a:rPr b="0" i="0" lang="en" sz="2800" u="none" cap="none" strike="noStrike">
                  <a:solidFill>
                    <a:srgbClr val="FFFFFF"/>
                  </a:solidFill>
                  <a:latin typeface="Arial"/>
                  <a:ea typeface="Arial"/>
                  <a:cs typeface="Arial"/>
                  <a:sym typeface="Arial"/>
                </a:rPr>
                <a:t> 2020</a:t>
              </a:r>
              <a:endParaRPr b="0" i="0" sz="2800" u="none" cap="none" strike="noStrike">
                <a:solidFill>
                  <a:srgbClr val="FFFFFF"/>
                </a:solidFill>
                <a:latin typeface="Arial"/>
                <a:ea typeface="Arial"/>
                <a:cs typeface="Arial"/>
                <a:sym typeface="Arial"/>
              </a:endParaRPr>
            </a:p>
          </p:txBody>
        </p:sp>
      </p:gr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78" name="Shape 178"/>
        <p:cNvGrpSpPr/>
        <p:nvPr/>
      </p:nvGrpSpPr>
      <p:grpSpPr>
        <a:xfrm>
          <a:off x="0" y="0"/>
          <a:ext cx="0" cy="0"/>
          <a:chOff x="0" y="0"/>
          <a:chExt cx="0" cy="0"/>
        </a:xfrm>
      </p:grpSpPr>
      <p:sp>
        <p:nvSpPr>
          <p:cNvPr id="179" name="Google Shape;179;p86"/>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180" name="Google Shape;180;p86"/>
          <p:cNvSpPr txBox="1"/>
          <p:nvPr>
            <p:ph idx="1" type="body"/>
          </p:nvPr>
        </p:nvSpPr>
        <p:spPr>
          <a:xfrm>
            <a:off x="311700" y="1389600"/>
            <a:ext cx="2808000" cy="3179400"/>
          </a:xfrm>
          <a:prstGeom prst="rect">
            <a:avLst/>
          </a:prstGeom>
          <a:noFill/>
          <a:ln>
            <a:noFill/>
          </a:ln>
        </p:spPr>
        <p:txBody>
          <a:bodyPr anchorCtr="0" anchor="t" bIns="34275" lIns="34275" spcFirstLastPara="1" rIns="34275" wrap="square" tIns="34275">
            <a:spAutoFit/>
          </a:bodyPr>
          <a:lstStyle>
            <a:lvl1pPr indent="-304800" lvl="0" marL="457200" algn="l">
              <a:lnSpc>
                <a:spcPct val="100000"/>
              </a:lnSpc>
              <a:spcBef>
                <a:spcPts val="0"/>
              </a:spcBef>
              <a:spcAft>
                <a:spcPts val="0"/>
              </a:spcAft>
              <a:buSzPts val="1200"/>
              <a:buChar char="●"/>
              <a:defRPr sz="1200"/>
            </a:lvl1pPr>
            <a:lvl2pPr indent="-304800" lvl="1" marL="914400" algn="l">
              <a:lnSpc>
                <a:spcPct val="100000"/>
              </a:lnSpc>
              <a:spcBef>
                <a:spcPts val="0"/>
              </a:spcBef>
              <a:spcAft>
                <a:spcPts val="0"/>
              </a:spcAft>
              <a:buSzPts val="1200"/>
              <a:buChar char="○"/>
              <a:defRPr sz="1200"/>
            </a:lvl2pPr>
            <a:lvl3pPr indent="-304800" lvl="2" marL="1371600" algn="l">
              <a:lnSpc>
                <a:spcPct val="100000"/>
              </a:lnSpc>
              <a:spcBef>
                <a:spcPts val="0"/>
              </a:spcBef>
              <a:spcAft>
                <a:spcPts val="0"/>
              </a:spcAft>
              <a:buSzPts val="1200"/>
              <a:buChar char="■"/>
              <a:defRPr sz="1200"/>
            </a:lvl3pPr>
            <a:lvl4pPr indent="-304800" lvl="3" marL="1828800" algn="l">
              <a:lnSpc>
                <a:spcPct val="100000"/>
              </a:lnSpc>
              <a:spcBef>
                <a:spcPts val="0"/>
              </a:spcBef>
              <a:spcAft>
                <a:spcPts val="0"/>
              </a:spcAft>
              <a:buSzPts val="1200"/>
              <a:buChar char="●"/>
              <a:defRPr sz="1200"/>
            </a:lvl4pPr>
            <a:lvl5pPr indent="-304800" lvl="4" marL="2286000" algn="l">
              <a:lnSpc>
                <a:spcPct val="100000"/>
              </a:lnSpc>
              <a:spcBef>
                <a:spcPts val="0"/>
              </a:spcBef>
              <a:spcAft>
                <a:spcPts val="0"/>
              </a:spcAft>
              <a:buSzPts val="1200"/>
              <a:buChar char="○"/>
              <a:defRPr sz="1200"/>
            </a:lvl5pPr>
            <a:lvl6pPr indent="-304800" lvl="5" marL="2743200" algn="l">
              <a:lnSpc>
                <a:spcPct val="100000"/>
              </a:lnSpc>
              <a:spcBef>
                <a:spcPts val="0"/>
              </a:spcBef>
              <a:spcAft>
                <a:spcPts val="0"/>
              </a:spcAft>
              <a:buSzPts val="1200"/>
              <a:buChar char="■"/>
              <a:defRPr sz="1200"/>
            </a:lvl6pPr>
            <a:lvl7pPr indent="-304800" lvl="6" marL="3200400" algn="l">
              <a:lnSpc>
                <a:spcPct val="100000"/>
              </a:lnSpc>
              <a:spcBef>
                <a:spcPts val="0"/>
              </a:spcBef>
              <a:spcAft>
                <a:spcPts val="0"/>
              </a:spcAft>
              <a:buSzPts val="1200"/>
              <a:buChar char="●"/>
              <a:defRPr sz="1200"/>
            </a:lvl7pPr>
            <a:lvl8pPr indent="-304800" lvl="7" marL="3657600" algn="l">
              <a:lnSpc>
                <a:spcPct val="100000"/>
              </a:lnSpc>
              <a:spcBef>
                <a:spcPts val="0"/>
              </a:spcBef>
              <a:spcAft>
                <a:spcPts val="0"/>
              </a:spcAft>
              <a:buSzPts val="1200"/>
              <a:buChar char="○"/>
              <a:defRPr sz="1200"/>
            </a:lvl8pPr>
            <a:lvl9pPr indent="-304800" lvl="8" marL="4114800" algn="l">
              <a:lnSpc>
                <a:spcPct val="100000"/>
              </a:lnSpc>
              <a:spcBef>
                <a:spcPts val="0"/>
              </a:spcBef>
              <a:spcAft>
                <a:spcPts val="0"/>
              </a:spcAft>
              <a:buSzPts val="1200"/>
              <a:buChar char="■"/>
              <a:defRPr sz="1200"/>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1">
  <p:cSld name="Blank">
    <p:spTree>
      <p:nvGrpSpPr>
        <p:cNvPr id="181" name="Shape 181"/>
        <p:cNvGrpSpPr/>
        <p:nvPr/>
      </p:nvGrpSpPr>
      <p:grpSpPr>
        <a:xfrm>
          <a:off x="0" y="0"/>
          <a:ext cx="0" cy="0"/>
          <a:chOff x="0" y="0"/>
          <a:chExt cx="0" cy="0"/>
        </a:xfrm>
      </p:grpSpPr>
      <p:grpSp>
        <p:nvGrpSpPr>
          <p:cNvPr id="182" name="Google Shape;182;p87"/>
          <p:cNvGrpSpPr/>
          <p:nvPr/>
        </p:nvGrpSpPr>
        <p:grpSpPr>
          <a:xfrm>
            <a:off x="8469122" y="4803781"/>
            <a:ext cx="420491" cy="137010"/>
            <a:chOff x="0" y="0"/>
            <a:chExt cx="2077525" cy="676925"/>
          </a:xfrm>
        </p:grpSpPr>
        <p:sp>
          <p:nvSpPr>
            <p:cNvPr id="183" name="Google Shape;183;p87"/>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84" name="Google Shape;184;p87"/>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85" name="Google Shape;185;p87"/>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86" name="Google Shape;186;p87"/>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87" name="Google Shape;187;p87"/>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88" name="Google Shape;188;p87"/>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1">
    <p:spTree>
      <p:nvGrpSpPr>
        <p:cNvPr id="189" name="Shape 189"/>
        <p:cNvGrpSpPr/>
        <p:nvPr/>
      </p:nvGrpSpPr>
      <p:grpSpPr>
        <a:xfrm>
          <a:off x="0" y="0"/>
          <a:ext cx="0" cy="0"/>
          <a:chOff x="0" y="0"/>
          <a:chExt cx="0" cy="0"/>
        </a:xfrm>
      </p:grpSpPr>
      <p:sp>
        <p:nvSpPr>
          <p:cNvPr id="190" name="Google Shape;190;p88"/>
          <p:cNvSpPr txBox="1"/>
          <p:nvPr>
            <p:ph type="ctrTitle"/>
          </p:nvPr>
        </p:nvSpPr>
        <p:spPr>
          <a:xfrm>
            <a:off x="685800" y="1597819"/>
            <a:ext cx="7772400" cy="1102500"/>
          </a:xfrm>
          <a:prstGeom prst="rect">
            <a:avLst/>
          </a:prstGeom>
          <a:noFill/>
          <a:ln>
            <a:noFill/>
          </a:ln>
        </p:spPr>
        <p:txBody>
          <a:bodyPr anchorCtr="0" anchor="ctr" bIns="91425" lIns="91425" spcFirstLastPara="1" rIns="91425" wrap="square" tIns="91425">
            <a:normAutofit/>
          </a:bodyPr>
          <a:lstStyle>
            <a:lvl1pPr lvl="0" marR="0" algn="ctr">
              <a:lnSpc>
                <a:spcPct val="100000"/>
              </a:lnSpc>
              <a:spcBef>
                <a:spcPts val="0"/>
              </a:spcBef>
              <a:spcAft>
                <a:spcPts val="0"/>
              </a:spcAft>
              <a:buClr>
                <a:schemeClr val="dk1"/>
              </a:buClr>
              <a:buSzPts val="2800"/>
              <a:buFont typeface="Calibri"/>
              <a:buNone/>
              <a:defRPr/>
            </a:lvl1pPr>
            <a:lvl2pPr lvl="1" marR="0" algn="l">
              <a:lnSpc>
                <a:spcPct val="100000"/>
              </a:lnSpc>
              <a:spcBef>
                <a:spcPts val="0"/>
              </a:spcBef>
              <a:spcAft>
                <a:spcPts val="0"/>
              </a:spcAft>
              <a:buSzPts val="2800"/>
              <a:buNone/>
              <a:defRPr/>
            </a:lvl2pPr>
            <a:lvl3pPr lvl="2" marR="0" algn="l">
              <a:lnSpc>
                <a:spcPct val="100000"/>
              </a:lnSpc>
              <a:spcBef>
                <a:spcPts val="0"/>
              </a:spcBef>
              <a:spcAft>
                <a:spcPts val="0"/>
              </a:spcAft>
              <a:buSzPts val="2800"/>
              <a:buNone/>
              <a:defRPr/>
            </a:lvl3pPr>
            <a:lvl4pPr lvl="3" marR="0" algn="l">
              <a:lnSpc>
                <a:spcPct val="100000"/>
              </a:lnSpc>
              <a:spcBef>
                <a:spcPts val="0"/>
              </a:spcBef>
              <a:spcAft>
                <a:spcPts val="0"/>
              </a:spcAft>
              <a:buSzPts val="2800"/>
              <a:buNone/>
              <a:defRPr/>
            </a:lvl4pPr>
            <a:lvl5pPr lvl="4" marR="0" algn="l">
              <a:lnSpc>
                <a:spcPct val="100000"/>
              </a:lnSpc>
              <a:spcBef>
                <a:spcPts val="0"/>
              </a:spcBef>
              <a:spcAft>
                <a:spcPts val="0"/>
              </a:spcAft>
              <a:buSzPts val="2800"/>
              <a:buNone/>
              <a:defRPr/>
            </a:lvl5pPr>
            <a:lvl6pPr lvl="5" marR="0" algn="l">
              <a:lnSpc>
                <a:spcPct val="100000"/>
              </a:lnSpc>
              <a:spcBef>
                <a:spcPts val="0"/>
              </a:spcBef>
              <a:spcAft>
                <a:spcPts val="0"/>
              </a:spcAft>
              <a:buSzPts val="2800"/>
              <a:buNone/>
              <a:defRPr/>
            </a:lvl6pPr>
            <a:lvl7pPr lvl="6" marR="0" algn="l">
              <a:lnSpc>
                <a:spcPct val="100000"/>
              </a:lnSpc>
              <a:spcBef>
                <a:spcPts val="0"/>
              </a:spcBef>
              <a:spcAft>
                <a:spcPts val="0"/>
              </a:spcAft>
              <a:buSzPts val="2800"/>
              <a:buNone/>
              <a:defRPr/>
            </a:lvl7pPr>
            <a:lvl8pPr lvl="7" marR="0" algn="l">
              <a:lnSpc>
                <a:spcPct val="100000"/>
              </a:lnSpc>
              <a:spcBef>
                <a:spcPts val="0"/>
              </a:spcBef>
              <a:spcAft>
                <a:spcPts val="0"/>
              </a:spcAft>
              <a:buSzPts val="2800"/>
              <a:buNone/>
              <a:defRPr/>
            </a:lvl8pPr>
            <a:lvl9pPr lvl="8" marR="0" algn="l">
              <a:lnSpc>
                <a:spcPct val="100000"/>
              </a:lnSpc>
              <a:spcBef>
                <a:spcPts val="0"/>
              </a:spcBef>
              <a:spcAft>
                <a:spcPts val="0"/>
              </a:spcAft>
              <a:buSzPts val="2800"/>
              <a:buNone/>
              <a:defRPr/>
            </a:lvl9pPr>
          </a:lstStyle>
          <a:p/>
        </p:txBody>
      </p:sp>
      <p:sp>
        <p:nvSpPr>
          <p:cNvPr id="191" name="Google Shape;191;p88"/>
          <p:cNvSpPr txBox="1"/>
          <p:nvPr>
            <p:ph idx="1" type="subTitle"/>
          </p:nvPr>
        </p:nvSpPr>
        <p:spPr>
          <a:xfrm>
            <a:off x="1371600" y="2914650"/>
            <a:ext cx="6400800" cy="1314600"/>
          </a:xfrm>
          <a:prstGeom prst="rect">
            <a:avLst/>
          </a:prstGeom>
          <a:noFill/>
          <a:ln>
            <a:noFill/>
          </a:ln>
        </p:spPr>
        <p:txBody>
          <a:bodyPr anchorCtr="0" anchor="t" bIns="34275" lIns="34275" spcFirstLastPara="1" rIns="34275" wrap="square" tIns="34275">
            <a:spAutoFit/>
          </a:bodyPr>
          <a:lstStyle>
            <a:lvl1pPr lvl="0" marR="0" algn="ctr">
              <a:lnSpc>
                <a:spcPct val="100000"/>
              </a:lnSpc>
              <a:spcBef>
                <a:spcPts val="600"/>
              </a:spcBef>
              <a:spcAft>
                <a:spcPts val="0"/>
              </a:spcAft>
              <a:buClr>
                <a:srgbClr val="888888"/>
              </a:buClr>
              <a:buSzPts val="1800"/>
              <a:buFont typeface="Calibri"/>
              <a:buNone/>
              <a:defRPr/>
            </a:lvl1pPr>
            <a:lvl2pPr lvl="1" marR="0" algn="ctr">
              <a:lnSpc>
                <a:spcPct val="100000"/>
              </a:lnSpc>
              <a:spcBef>
                <a:spcPts val="600"/>
              </a:spcBef>
              <a:spcAft>
                <a:spcPts val="0"/>
              </a:spcAft>
              <a:buClr>
                <a:srgbClr val="888888"/>
              </a:buClr>
              <a:buSzPts val="1800"/>
              <a:buFont typeface="Calibri"/>
              <a:buNone/>
              <a:defRPr/>
            </a:lvl2pPr>
            <a:lvl3pPr lvl="2" marR="0" algn="ctr">
              <a:lnSpc>
                <a:spcPct val="100000"/>
              </a:lnSpc>
              <a:spcBef>
                <a:spcPts val="500"/>
              </a:spcBef>
              <a:spcAft>
                <a:spcPts val="0"/>
              </a:spcAft>
              <a:buClr>
                <a:srgbClr val="888888"/>
              </a:buClr>
              <a:buSzPts val="1400"/>
              <a:buFont typeface="Calibri"/>
              <a:buNone/>
              <a:defRPr/>
            </a:lvl3pPr>
            <a:lvl4pPr lvl="3" marR="0" algn="ctr">
              <a:lnSpc>
                <a:spcPct val="100000"/>
              </a:lnSpc>
              <a:spcBef>
                <a:spcPts val="400"/>
              </a:spcBef>
              <a:spcAft>
                <a:spcPts val="0"/>
              </a:spcAft>
              <a:buClr>
                <a:srgbClr val="888888"/>
              </a:buClr>
              <a:buSzPts val="1400"/>
              <a:buFont typeface="Calibri"/>
              <a:buNone/>
              <a:defRPr/>
            </a:lvl4pPr>
            <a:lvl5pPr lvl="4" marR="0" algn="ctr">
              <a:lnSpc>
                <a:spcPct val="100000"/>
              </a:lnSpc>
              <a:spcBef>
                <a:spcPts val="400"/>
              </a:spcBef>
              <a:spcAft>
                <a:spcPts val="0"/>
              </a:spcAft>
              <a:buClr>
                <a:srgbClr val="888888"/>
              </a:buClr>
              <a:buSzPts val="1100"/>
              <a:buFont typeface="Calibri"/>
              <a:buNone/>
              <a:defRPr/>
            </a:lvl5pPr>
            <a:lvl6pPr lvl="5" marR="0" algn="ctr">
              <a:lnSpc>
                <a:spcPct val="100000"/>
              </a:lnSpc>
              <a:spcBef>
                <a:spcPts val="400"/>
              </a:spcBef>
              <a:spcAft>
                <a:spcPts val="0"/>
              </a:spcAft>
              <a:buClr>
                <a:srgbClr val="888888"/>
              </a:buClr>
              <a:buSzPts val="1100"/>
              <a:buFont typeface="Calibri"/>
              <a:buNone/>
              <a:defRPr/>
            </a:lvl6pPr>
            <a:lvl7pPr lvl="6" marR="0" algn="ctr">
              <a:lnSpc>
                <a:spcPct val="100000"/>
              </a:lnSpc>
              <a:spcBef>
                <a:spcPts val="400"/>
              </a:spcBef>
              <a:spcAft>
                <a:spcPts val="0"/>
              </a:spcAft>
              <a:buClr>
                <a:srgbClr val="888888"/>
              </a:buClr>
              <a:buSzPts val="1100"/>
              <a:buFont typeface="Calibri"/>
              <a:buNone/>
              <a:defRPr/>
            </a:lvl7pPr>
            <a:lvl8pPr lvl="7" marR="0" algn="ctr">
              <a:lnSpc>
                <a:spcPct val="100000"/>
              </a:lnSpc>
              <a:spcBef>
                <a:spcPts val="400"/>
              </a:spcBef>
              <a:spcAft>
                <a:spcPts val="0"/>
              </a:spcAft>
              <a:buClr>
                <a:srgbClr val="888888"/>
              </a:buClr>
              <a:buSzPts val="1100"/>
              <a:buFont typeface="Calibri"/>
              <a:buNone/>
              <a:defRPr/>
            </a:lvl8pPr>
            <a:lvl9pPr lvl="8" marR="0" algn="ctr">
              <a:lnSpc>
                <a:spcPct val="100000"/>
              </a:lnSpc>
              <a:spcBef>
                <a:spcPts val="400"/>
              </a:spcBef>
              <a:spcAft>
                <a:spcPts val="0"/>
              </a:spcAft>
              <a:buClr>
                <a:srgbClr val="888888"/>
              </a:buClr>
              <a:buSzPts val="1100"/>
              <a:buFont typeface="Calibri"/>
              <a:buNone/>
              <a:defRPr/>
            </a:lvl9pPr>
          </a:lstStyle>
          <a:p/>
        </p:txBody>
      </p:sp>
      <p:sp>
        <p:nvSpPr>
          <p:cNvPr id="192" name="Google Shape;192;p88"/>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93" name="Google Shape;193;p88"/>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94" name="Google Shape;194;p88"/>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4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000" u="none" cap="none" strike="noStrike">
                <a:solidFill>
                  <a:schemeClr val="dk2"/>
                </a:solidFill>
                <a:latin typeface="Arial"/>
                <a:ea typeface="Arial"/>
                <a:cs typeface="Arial"/>
                <a:sym typeface="Arial"/>
              </a:defRPr>
            </a:lvl9pPr>
          </a:lstStyle>
          <a:p>
            <a:pPr indent="-88900" lvl="0" marL="0" rtl="0" algn="r">
              <a:spcBef>
                <a:spcPts val="0"/>
              </a:spcBef>
              <a:spcAft>
                <a:spcPts val="0"/>
              </a:spcAft>
              <a:buClr>
                <a:srgbClr val="000000"/>
              </a:buClr>
              <a:buSzPts val="1400"/>
              <a:buFont typeface="Arial"/>
              <a:buChar char="●"/>
            </a:pPr>
            <a:r>
              <a:t/>
            </a:r>
            <a:endParaRPr/>
          </a:p>
          <a:p>
            <a:pPr indent="-88900" lvl="1" marL="457200" rtl="0" algn="l">
              <a:spcBef>
                <a:spcPts val="0"/>
              </a:spcBef>
              <a:spcAft>
                <a:spcPts val="0"/>
              </a:spcAft>
              <a:buClr>
                <a:srgbClr val="000000"/>
              </a:buClr>
              <a:buSzPts val="1400"/>
              <a:buFont typeface="Arial"/>
              <a:buChar char="○"/>
            </a:pPr>
            <a:r>
              <a:t/>
            </a:r>
            <a:endParaRPr/>
          </a:p>
          <a:p>
            <a:pPr indent="-88900" lvl="2" marL="914400" rtl="0" algn="l">
              <a:spcBef>
                <a:spcPts val="0"/>
              </a:spcBef>
              <a:spcAft>
                <a:spcPts val="0"/>
              </a:spcAft>
              <a:buClr>
                <a:srgbClr val="000000"/>
              </a:buClr>
              <a:buSzPts val="1400"/>
              <a:buFont typeface="Arial"/>
              <a:buChar char="■"/>
            </a:pPr>
            <a:r>
              <a:t/>
            </a:r>
            <a:endParaRPr/>
          </a:p>
          <a:p>
            <a:pPr indent="-88900" lvl="3" marL="1371600" rtl="0" algn="l">
              <a:spcBef>
                <a:spcPts val="0"/>
              </a:spcBef>
              <a:spcAft>
                <a:spcPts val="0"/>
              </a:spcAft>
              <a:buClr>
                <a:srgbClr val="000000"/>
              </a:buClr>
              <a:buSzPts val="1400"/>
              <a:buFont typeface="Arial"/>
              <a:buChar char="●"/>
            </a:pPr>
            <a:r>
              <a:t/>
            </a:r>
            <a:endParaRPr/>
          </a:p>
          <a:p>
            <a:pPr indent="-88900" lvl="4" marL="1828800" rtl="0" algn="l">
              <a:spcBef>
                <a:spcPts val="0"/>
              </a:spcBef>
              <a:spcAft>
                <a:spcPts val="0"/>
              </a:spcAft>
              <a:buClr>
                <a:srgbClr val="000000"/>
              </a:buClr>
              <a:buSzPts val="1400"/>
              <a:buFont typeface="Arial"/>
              <a:buChar char="○"/>
            </a:pPr>
            <a:r>
              <a:t/>
            </a:r>
            <a:endParaRPr/>
          </a:p>
          <a:p>
            <a:pPr indent="-88900" lvl="5" marL="2286000" rtl="0" algn="l">
              <a:spcBef>
                <a:spcPts val="0"/>
              </a:spcBef>
              <a:spcAft>
                <a:spcPts val="0"/>
              </a:spcAft>
              <a:buClr>
                <a:srgbClr val="000000"/>
              </a:buClr>
              <a:buSzPts val="1400"/>
              <a:buFont typeface="Arial"/>
              <a:buChar char="■"/>
            </a:pPr>
            <a:r>
              <a:t/>
            </a:r>
            <a:endParaRPr/>
          </a:p>
          <a:p>
            <a:pPr indent="-88900" lvl="6" marL="2743200" rtl="0" algn="l">
              <a:spcBef>
                <a:spcPts val="0"/>
              </a:spcBef>
              <a:spcAft>
                <a:spcPts val="0"/>
              </a:spcAft>
              <a:buClr>
                <a:srgbClr val="000000"/>
              </a:buClr>
              <a:buSzPts val="1400"/>
              <a:buFont typeface="Arial"/>
              <a:buChar char="●"/>
            </a:pPr>
            <a:r>
              <a:t/>
            </a:r>
            <a:endParaRPr/>
          </a:p>
          <a:p>
            <a:pPr indent="-88900" lvl="7" marL="3200400" rtl="0" algn="l">
              <a:spcBef>
                <a:spcPts val="0"/>
              </a:spcBef>
              <a:spcAft>
                <a:spcPts val="0"/>
              </a:spcAft>
              <a:buClr>
                <a:srgbClr val="000000"/>
              </a:buClr>
              <a:buSzPts val="1400"/>
              <a:buFont typeface="Arial"/>
              <a:buChar char="○"/>
            </a:pPr>
            <a:r>
              <a:t/>
            </a:r>
            <a:endParaRPr/>
          </a:p>
          <a:p>
            <a:pPr indent="-88900" lvl="8" marL="3657600" rtl="0" algn="l">
              <a:spcBef>
                <a:spcPts val="0"/>
              </a:spcBef>
              <a:spcAft>
                <a:spcPts val="0"/>
              </a:spcAft>
              <a:buClr>
                <a:srgbClr val="000000"/>
              </a:buClr>
              <a:buSzPts val="1400"/>
              <a:buFont typeface="Arial"/>
              <a:buChar char="■"/>
            </a:pPr>
            <a:r>
              <a:t/>
            </a:r>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rgbClr val="FFFFFF">
            <a:alpha val="29411"/>
          </a:srgbClr>
        </a:solidFill>
      </p:bgPr>
    </p:bg>
    <p:spTree>
      <p:nvGrpSpPr>
        <p:cNvPr id="195" name="Shape 195"/>
        <p:cNvGrpSpPr/>
        <p:nvPr/>
      </p:nvGrpSpPr>
      <p:grpSpPr>
        <a:xfrm>
          <a:off x="0" y="0"/>
          <a:ext cx="0" cy="0"/>
          <a:chOff x="0" y="0"/>
          <a:chExt cx="0" cy="0"/>
        </a:xfrm>
      </p:grpSpPr>
      <p:sp>
        <p:nvSpPr>
          <p:cNvPr id="196" name="Google Shape;196;p89"/>
          <p:cNvSpPr txBox="1"/>
          <p:nvPr>
            <p:ph type="title"/>
          </p:nvPr>
        </p:nvSpPr>
        <p:spPr>
          <a:xfrm>
            <a:off x="311700" y="266300"/>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rgbClr val="434343"/>
              </a:buClr>
              <a:buSzPts val="3600"/>
              <a:buFont typeface="Arial"/>
              <a:buNone/>
              <a:defRPr sz="3600">
                <a:solidFill>
                  <a:srgbClr val="434343"/>
                </a:solidFill>
                <a:latin typeface="Arial"/>
                <a:ea typeface="Arial"/>
                <a:cs typeface="Arial"/>
                <a:sym typeface="Arial"/>
              </a:defRPr>
            </a:lvl1pPr>
            <a:lvl2pPr lvl="1" algn="l">
              <a:lnSpc>
                <a:spcPct val="100000"/>
              </a:lnSpc>
              <a:spcBef>
                <a:spcPts val="0"/>
              </a:spcBef>
              <a:spcAft>
                <a:spcPts val="0"/>
              </a:spcAft>
              <a:buClr>
                <a:srgbClr val="434343"/>
              </a:buClr>
              <a:buSzPts val="2800"/>
              <a:buFont typeface="Arial"/>
              <a:buNone/>
              <a:defRPr>
                <a:solidFill>
                  <a:srgbClr val="434343"/>
                </a:solidFill>
                <a:latin typeface="Arial"/>
                <a:ea typeface="Arial"/>
                <a:cs typeface="Arial"/>
                <a:sym typeface="Arial"/>
              </a:defRPr>
            </a:lvl2pPr>
            <a:lvl3pPr lvl="2" algn="l">
              <a:lnSpc>
                <a:spcPct val="100000"/>
              </a:lnSpc>
              <a:spcBef>
                <a:spcPts val="0"/>
              </a:spcBef>
              <a:spcAft>
                <a:spcPts val="0"/>
              </a:spcAft>
              <a:buClr>
                <a:srgbClr val="434343"/>
              </a:buClr>
              <a:buSzPts val="2800"/>
              <a:buFont typeface="Arial"/>
              <a:buNone/>
              <a:defRPr>
                <a:solidFill>
                  <a:srgbClr val="434343"/>
                </a:solidFill>
                <a:latin typeface="Arial"/>
                <a:ea typeface="Arial"/>
                <a:cs typeface="Arial"/>
                <a:sym typeface="Arial"/>
              </a:defRPr>
            </a:lvl3pPr>
            <a:lvl4pPr lvl="3" algn="l">
              <a:lnSpc>
                <a:spcPct val="100000"/>
              </a:lnSpc>
              <a:spcBef>
                <a:spcPts val="0"/>
              </a:spcBef>
              <a:spcAft>
                <a:spcPts val="0"/>
              </a:spcAft>
              <a:buClr>
                <a:srgbClr val="434343"/>
              </a:buClr>
              <a:buSzPts val="2800"/>
              <a:buFont typeface="Arial"/>
              <a:buNone/>
              <a:defRPr>
                <a:solidFill>
                  <a:srgbClr val="434343"/>
                </a:solidFill>
                <a:latin typeface="Arial"/>
                <a:ea typeface="Arial"/>
                <a:cs typeface="Arial"/>
                <a:sym typeface="Arial"/>
              </a:defRPr>
            </a:lvl4pPr>
            <a:lvl5pPr lvl="4" algn="l">
              <a:lnSpc>
                <a:spcPct val="100000"/>
              </a:lnSpc>
              <a:spcBef>
                <a:spcPts val="0"/>
              </a:spcBef>
              <a:spcAft>
                <a:spcPts val="0"/>
              </a:spcAft>
              <a:buClr>
                <a:srgbClr val="434343"/>
              </a:buClr>
              <a:buSzPts val="2800"/>
              <a:buFont typeface="Arial"/>
              <a:buNone/>
              <a:defRPr>
                <a:solidFill>
                  <a:srgbClr val="434343"/>
                </a:solidFill>
                <a:latin typeface="Arial"/>
                <a:ea typeface="Arial"/>
                <a:cs typeface="Arial"/>
                <a:sym typeface="Arial"/>
              </a:defRPr>
            </a:lvl5pPr>
            <a:lvl6pPr lvl="5" algn="l">
              <a:lnSpc>
                <a:spcPct val="100000"/>
              </a:lnSpc>
              <a:spcBef>
                <a:spcPts val="0"/>
              </a:spcBef>
              <a:spcAft>
                <a:spcPts val="0"/>
              </a:spcAft>
              <a:buClr>
                <a:srgbClr val="434343"/>
              </a:buClr>
              <a:buSzPts val="2800"/>
              <a:buFont typeface="Arial"/>
              <a:buNone/>
              <a:defRPr>
                <a:solidFill>
                  <a:srgbClr val="434343"/>
                </a:solidFill>
                <a:latin typeface="Arial"/>
                <a:ea typeface="Arial"/>
                <a:cs typeface="Arial"/>
                <a:sym typeface="Arial"/>
              </a:defRPr>
            </a:lvl6pPr>
            <a:lvl7pPr lvl="6" algn="l">
              <a:lnSpc>
                <a:spcPct val="100000"/>
              </a:lnSpc>
              <a:spcBef>
                <a:spcPts val="0"/>
              </a:spcBef>
              <a:spcAft>
                <a:spcPts val="0"/>
              </a:spcAft>
              <a:buClr>
                <a:srgbClr val="434343"/>
              </a:buClr>
              <a:buSzPts val="2800"/>
              <a:buFont typeface="Arial"/>
              <a:buNone/>
              <a:defRPr>
                <a:solidFill>
                  <a:srgbClr val="434343"/>
                </a:solidFill>
                <a:latin typeface="Arial"/>
                <a:ea typeface="Arial"/>
                <a:cs typeface="Arial"/>
                <a:sym typeface="Arial"/>
              </a:defRPr>
            </a:lvl7pPr>
            <a:lvl8pPr lvl="7" algn="l">
              <a:lnSpc>
                <a:spcPct val="100000"/>
              </a:lnSpc>
              <a:spcBef>
                <a:spcPts val="0"/>
              </a:spcBef>
              <a:spcAft>
                <a:spcPts val="0"/>
              </a:spcAft>
              <a:buClr>
                <a:srgbClr val="434343"/>
              </a:buClr>
              <a:buSzPts val="2800"/>
              <a:buFont typeface="Arial"/>
              <a:buNone/>
              <a:defRPr>
                <a:solidFill>
                  <a:srgbClr val="434343"/>
                </a:solidFill>
                <a:latin typeface="Arial"/>
                <a:ea typeface="Arial"/>
                <a:cs typeface="Arial"/>
                <a:sym typeface="Arial"/>
              </a:defRPr>
            </a:lvl8pPr>
            <a:lvl9pPr lvl="8" algn="l">
              <a:lnSpc>
                <a:spcPct val="100000"/>
              </a:lnSpc>
              <a:spcBef>
                <a:spcPts val="0"/>
              </a:spcBef>
              <a:spcAft>
                <a:spcPts val="0"/>
              </a:spcAft>
              <a:buClr>
                <a:srgbClr val="434343"/>
              </a:buClr>
              <a:buSzPts val="2800"/>
              <a:buFont typeface="Arial"/>
              <a:buNone/>
              <a:defRPr>
                <a:solidFill>
                  <a:srgbClr val="434343"/>
                </a:solidFill>
                <a:latin typeface="Arial"/>
                <a:ea typeface="Arial"/>
                <a:cs typeface="Arial"/>
                <a:sym typeface="Arial"/>
              </a:defRPr>
            </a:lvl9pPr>
          </a:lstStyle>
          <a:p/>
        </p:txBody>
      </p:sp>
      <p:sp>
        <p:nvSpPr>
          <p:cNvPr id="197" name="Google Shape;197;p89"/>
          <p:cNvSpPr txBox="1"/>
          <p:nvPr>
            <p:ph idx="1" type="body"/>
          </p:nvPr>
        </p:nvSpPr>
        <p:spPr>
          <a:xfrm>
            <a:off x="311700" y="1505425"/>
            <a:ext cx="8520600" cy="3227700"/>
          </a:xfrm>
          <a:prstGeom prst="rect">
            <a:avLst/>
          </a:prstGeom>
          <a:noFill/>
          <a:ln>
            <a:noFill/>
          </a:ln>
        </p:spPr>
        <p:txBody>
          <a:bodyPr anchorCtr="0" anchor="t" bIns="34275" lIns="34275" spcFirstLastPara="1" rIns="34275" wrap="square" tIns="34275">
            <a:spAutoFit/>
          </a:bodyPr>
          <a:lstStyle>
            <a:lvl1pPr indent="-355600" lvl="0" marL="457200" algn="l">
              <a:lnSpc>
                <a:spcPct val="100000"/>
              </a:lnSpc>
              <a:spcBef>
                <a:spcPts val="0"/>
              </a:spcBef>
              <a:spcAft>
                <a:spcPts val="0"/>
              </a:spcAft>
              <a:buSzPts val="2000"/>
              <a:buFont typeface="Arial"/>
              <a:buChar char="●"/>
              <a:defRPr sz="2000">
                <a:latin typeface="Arial"/>
                <a:ea typeface="Arial"/>
                <a:cs typeface="Arial"/>
                <a:sym typeface="Arial"/>
              </a:defRPr>
            </a:lvl1pPr>
            <a:lvl2pPr indent="-342900" lvl="1" marL="914400" algn="l">
              <a:lnSpc>
                <a:spcPct val="100000"/>
              </a:lnSpc>
              <a:spcBef>
                <a:spcPts val="0"/>
              </a:spcBef>
              <a:spcAft>
                <a:spcPts val="0"/>
              </a:spcAft>
              <a:buSzPts val="1800"/>
              <a:buFont typeface="Arial"/>
              <a:buChar char="○"/>
              <a:defRPr>
                <a:latin typeface="Arial"/>
                <a:ea typeface="Arial"/>
                <a:cs typeface="Arial"/>
                <a:sym typeface="Arial"/>
              </a:defRPr>
            </a:lvl2pPr>
            <a:lvl3pPr indent="-317500" lvl="2" marL="1371600" algn="l">
              <a:lnSpc>
                <a:spcPct val="100000"/>
              </a:lnSpc>
              <a:spcBef>
                <a:spcPts val="0"/>
              </a:spcBef>
              <a:spcAft>
                <a:spcPts val="0"/>
              </a:spcAft>
              <a:buSzPts val="1400"/>
              <a:buFont typeface="Arial"/>
              <a:buChar char="■"/>
              <a:defRPr>
                <a:latin typeface="Arial"/>
                <a:ea typeface="Arial"/>
                <a:cs typeface="Arial"/>
                <a:sym typeface="Arial"/>
              </a:defRPr>
            </a:lvl3pPr>
            <a:lvl4pPr indent="-317500" lvl="3" marL="1828800" algn="l">
              <a:lnSpc>
                <a:spcPct val="100000"/>
              </a:lnSpc>
              <a:spcBef>
                <a:spcPts val="0"/>
              </a:spcBef>
              <a:spcAft>
                <a:spcPts val="0"/>
              </a:spcAft>
              <a:buSzPts val="1400"/>
              <a:buFont typeface="Arial"/>
              <a:buChar char="●"/>
              <a:defRPr>
                <a:latin typeface="Arial"/>
                <a:ea typeface="Arial"/>
                <a:cs typeface="Arial"/>
                <a:sym typeface="Arial"/>
              </a:defRPr>
            </a:lvl4pPr>
            <a:lvl5pPr indent="-298450" lvl="4" marL="2286000" algn="l">
              <a:lnSpc>
                <a:spcPct val="100000"/>
              </a:lnSpc>
              <a:spcBef>
                <a:spcPts val="0"/>
              </a:spcBef>
              <a:spcAft>
                <a:spcPts val="0"/>
              </a:spcAft>
              <a:buSzPts val="1100"/>
              <a:buFont typeface="Arial"/>
              <a:buChar char="○"/>
              <a:defRPr>
                <a:latin typeface="Arial"/>
                <a:ea typeface="Arial"/>
                <a:cs typeface="Arial"/>
                <a:sym typeface="Arial"/>
              </a:defRPr>
            </a:lvl5pPr>
            <a:lvl6pPr indent="-298450" lvl="5" marL="2743200" algn="l">
              <a:lnSpc>
                <a:spcPct val="100000"/>
              </a:lnSpc>
              <a:spcBef>
                <a:spcPts val="0"/>
              </a:spcBef>
              <a:spcAft>
                <a:spcPts val="0"/>
              </a:spcAft>
              <a:buSzPts val="1100"/>
              <a:buFont typeface="Arial"/>
              <a:buChar char="■"/>
              <a:defRPr>
                <a:latin typeface="Arial"/>
                <a:ea typeface="Arial"/>
                <a:cs typeface="Arial"/>
                <a:sym typeface="Arial"/>
              </a:defRPr>
            </a:lvl6pPr>
            <a:lvl7pPr indent="-298450" lvl="6" marL="3200400" algn="l">
              <a:lnSpc>
                <a:spcPct val="100000"/>
              </a:lnSpc>
              <a:spcBef>
                <a:spcPts val="0"/>
              </a:spcBef>
              <a:spcAft>
                <a:spcPts val="0"/>
              </a:spcAft>
              <a:buSzPts val="1100"/>
              <a:buFont typeface="Arial"/>
              <a:buChar char="●"/>
              <a:defRPr>
                <a:latin typeface="Arial"/>
                <a:ea typeface="Arial"/>
                <a:cs typeface="Arial"/>
                <a:sym typeface="Arial"/>
              </a:defRPr>
            </a:lvl7pPr>
            <a:lvl8pPr indent="-298450" lvl="7" marL="3657600" algn="l">
              <a:lnSpc>
                <a:spcPct val="100000"/>
              </a:lnSpc>
              <a:spcBef>
                <a:spcPts val="0"/>
              </a:spcBef>
              <a:spcAft>
                <a:spcPts val="0"/>
              </a:spcAft>
              <a:buSzPts val="1100"/>
              <a:buFont typeface="Arial"/>
              <a:buChar char="○"/>
              <a:defRPr>
                <a:latin typeface="Arial"/>
                <a:ea typeface="Arial"/>
                <a:cs typeface="Arial"/>
                <a:sym typeface="Arial"/>
              </a:defRPr>
            </a:lvl8pPr>
            <a:lvl9pPr indent="-298450" lvl="8" marL="4114800" algn="l">
              <a:lnSpc>
                <a:spcPct val="100000"/>
              </a:lnSpc>
              <a:spcBef>
                <a:spcPts val="0"/>
              </a:spcBef>
              <a:spcAft>
                <a:spcPts val="0"/>
              </a:spcAft>
              <a:buSzPts val="1100"/>
              <a:buFont typeface="Arial"/>
              <a:buChar char="■"/>
              <a:defRPr>
                <a:latin typeface="Arial"/>
                <a:ea typeface="Arial"/>
                <a:cs typeface="Arial"/>
                <a:sym typeface="Arial"/>
              </a:defRPr>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02" name="Shape 202"/>
        <p:cNvGrpSpPr/>
        <p:nvPr/>
      </p:nvGrpSpPr>
      <p:grpSpPr>
        <a:xfrm>
          <a:off x="0" y="0"/>
          <a:ext cx="0" cy="0"/>
          <a:chOff x="0" y="0"/>
          <a:chExt cx="0" cy="0"/>
        </a:xfrm>
      </p:grpSpPr>
      <p:sp>
        <p:nvSpPr>
          <p:cNvPr id="203" name="Google Shape;203;g182f62b9267_0_49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Green" showMasterSp="0">
  <p:cSld name="Title, Subtitle, &amp; Bullets_1_1">
    <p:bg>
      <p:bgPr>
        <a:blipFill>
          <a:blip r:embed="rId2">
            <a:alphaModFix/>
          </a:blip>
          <a:stretch>
            <a:fillRect/>
          </a:stretch>
        </a:blipFill>
      </p:bgPr>
    </p:bg>
    <p:spTree>
      <p:nvGrpSpPr>
        <p:cNvPr id="204" name="Shape 204"/>
        <p:cNvGrpSpPr/>
        <p:nvPr/>
      </p:nvGrpSpPr>
      <p:grpSpPr>
        <a:xfrm>
          <a:off x="0" y="0"/>
          <a:ext cx="0" cy="0"/>
          <a:chOff x="0" y="0"/>
          <a:chExt cx="0" cy="0"/>
        </a:xfrm>
      </p:grpSpPr>
      <p:sp>
        <p:nvSpPr>
          <p:cNvPr id="205" name="Google Shape;205;g182f62b9267_0_494"/>
          <p:cNvSpPr txBox="1"/>
          <p:nvPr>
            <p:ph type="title"/>
          </p:nvPr>
        </p:nvSpPr>
        <p:spPr>
          <a:xfrm>
            <a:off x="910472" y="1692675"/>
            <a:ext cx="5366400" cy="752100"/>
          </a:xfrm>
          <a:prstGeom prst="rect">
            <a:avLst/>
          </a:prstGeom>
        </p:spPr>
        <p:txBody>
          <a:bodyPr anchorCtr="0" anchor="t" bIns="91425" lIns="91425" spcFirstLastPara="1" rIns="91425" wrap="square" tIns="91425">
            <a:spAutoFit/>
          </a:bodyPr>
          <a:lstStyle>
            <a:lvl1pPr lvl="0" rtl="0">
              <a:spcBef>
                <a:spcPts val="0"/>
              </a:spcBef>
              <a:spcAft>
                <a:spcPts val="0"/>
              </a:spcAft>
              <a:buNone/>
              <a:defRPr sz="3800">
                <a:solidFill>
                  <a:schemeClr val="dk1"/>
                </a:solidFill>
                <a:latin typeface="Google Sans"/>
                <a:ea typeface="Google Sans"/>
                <a:cs typeface="Google Sans"/>
                <a:sym typeface="Google Sans"/>
              </a:defRPr>
            </a:lvl1pPr>
            <a:lvl2pPr lvl="1" rtl="0">
              <a:spcBef>
                <a:spcPts val="0"/>
              </a:spcBef>
              <a:spcAft>
                <a:spcPts val="0"/>
              </a:spcAft>
              <a:buNone/>
              <a:defRPr>
                <a:latin typeface="Google Sans"/>
                <a:ea typeface="Google Sans"/>
                <a:cs typeface="Google Sans"/>
                <a:sym typeface="Google Sans"/>
              </a:defRPr>
            </a:lvl2pPr>
            <a:lvl3pPr lvl="2" rtl="0">
              <a:spcBef>
                <a:spcPts val="0"/>
              </a:spcBef>
              <a:spcAft>
                <a:spcPts val="0"/>
              </a:spcAft>
              <a:buNone/>
              <a:defRPr>
                <a:latin typeface="Google Sans"/>
                <a:ea typeface="Google Sans"/>
                <a:cs typeface="Google Sans"/>
                <a:sym typeface="Google Sans"/>
              </a:defRPr>
            </a:lvl3pPr>
            <a:lvl4pPr lvl="3" rtl="0">
              <a:spcBef>
                <a:spcPts val="0"/>
              </a:spcBef>
              <a:spcAft>
                <a:spcPts val="0"/>
              </a:spcAft>
              <a:buNone/>
              <a:defRPr>
                <a:latin typeface="Google Sans"/>
                <a:ea typeface="Google Sans"/>
                <a:cs typeface="Google Sans"/>
                <a:sym typeface="Google Sans"/>
              </a:defRPr>
            </a:lvl4pPr>
            <a:lvl5pPr lvl="4" rtl="0">
              <a:spcBef>
                <a:spcPts val="0"/>
              </a:spcBef>
              <a:spcAft>
                <a:spcPts val="0"/>
              </a:spcAft>
              <a:buNone/>
              <a:defRPr>
                <a:latin typeface="Google Sans"/>
                <a:ea typeface="Google Sans"/>
                <a:cs typeface="Google Sans"/>
                <a:sym typeface="Google Sans"/>
              </a:defRPr>
            </a:lvl5pPr>
            <a:lvl6pPr lvl="5" rtl="0">
              <a:spcBef>
                <a:spcPts val="0"/>
              </a:spcBef>
              <a:spcAft>
                <a:spcPts val="0"/>
              </a:spcAft>
              <a:buNone/>
              <a:defRPr>
                <a:latin typeface="Google Sans"/>
                <a:ea typeface="Google Sans"/>
                <a:cs typeface="Google Sans"/>
                <a:sym typeface="Google Sans"/>
              </a:defRPr>
            </a:lvl6pPr>
            <a:lvl7pPr lvl="6" rtl="0">
              <a:spcBef>
                <a:spcPts val="0"/>
              </a:spcBef>
              <a:spcAft>
                <a:spcPts val="0"/>
              </a:spcAft>
              <a:buNone/>
              <a:defRPr>
                <a:latin typeface="Google Sans"/>
                <a:ea typeface="Google Sans"/>
                <a:cs typeface="Google Sans"/>
                <a:sym typeface="Google Sans"/>
              </a:defRPr>
            </a:lvl7pPr>
            <a:lvl8pPr lvl="7" rtl="0">
              <a:spcBef>
                <a:spcPts val="0"/>
              </a:spcBef>
              <a:spcAft>
                <a:spcPts val="0"/>
              </a:spcAft>
              <a:buNone/>
              <a:defRPr>
                <a:latin typeface="Google Sans"/>
                <a:ea typeface="Google Sans"/>
                <a:cs typeface="Google Sans"/>
                <a:sym typeface="Google Sans"/>
              </a:defRPr>
            </a:lvl8pPr>
            <a:lvl9pPr lvl="8" rtl="0">
              <a:spcBef>
                <a:spcPts val="0"/>
              </a:spcBef>
              <a:spcAft>
                <a:spcPts val="0"/>
              </a:spcAft>
              <a:buNone/>
              <a:defRPr>
                <a:latin typeface="Google Sans"/>
                <a:ea typeface="Google Sans"/>
                <a:cs typeface="Google Sans"/>
                <a:sym typeface="Google Sans"/>
              </a:defRPr>
            </a:lvl9pPr>
          </a:lstStyle>
          <a:p/>
        </p:txBody>
      </p:sp>
      <p:sp>
        <p:nvSpPr>
          <p:cNvPr id="206" name="Google Shape;206;g182f62b9267_0_494"/>
          <p:cNvSpPr txBox="1"/>
          <p:nvPr>
            <p:ph idx="1" type="subTitle"/>
          </p:nvPr>
        </p:nvSpPr>
        <p:spPr>
          <a:xfrm>
            <a:off x="2223600" y="3036047"/>
            <a:ext cx="3955500" cy="752100"/>
          </a:xfrm>
          <a:prstGeom prst="rect">
            <a:avLst/>
          </a:prstGeom>
        </p:spPr>
        <p:txBody>
          <a:bodyPr anchorCtr="0" anchor="t" bIns="34275" lIns="34275" spcFirstLastPara="1" rIns="34275" wrap="square" tIns="34275">
            <a:spAutoFit/>
          </a:bodyPr>
          <a:lstStyle>
            <a:lvl1pPr lvl="0" rtl="0">
              <a:lnSpc>
                <a:spcPct val="100000"/>
              </a:lnSpc>
              <a:spcBef>
                <a:spcPts val="0"/>
              </a:spcBef>
              <a:spcAft>
                <a:spcPts val="0"/>
              </a:spcAft>
              <a:buNone/>
              <a:defRPr sz="1500">
                <a:solidFill>
                  <a:schemeClr val="accent3"/>
                </a:solidFill>
                <a:latin typeface="Roboto Mono"/>
                <a:ea typeface="Roboto Mono"/>
                <a:cs typeface="Roboto Mono"/>
                <a:sym typeface="Roboto Mono"/>
              </a:defRPr>
            </a:lvl1pPr>
            <a:lvl2pPr lvl="1" rtl="0">
              <a:spcBef>
                <a:spcPts val="0"/>
              </a:spcBef>
              <a:spcAft>
                <a:spcPts val="0"/>
              </a:spcAft>
              <a:buNone/>
              <a:defRPr>
                <a:latin typeface="Google Sans"/>
                <a:ea typeface="Google Sans"/>
                <a:cs typeface="Google Sans"/>
                <a:sym typeface="Google Sans"/>
              </a:defRPr>
            </a:lvl2pPr>
            <a:lvl3pPr lvl="2" rtl="0">
              <a:spcBef>
                <a:spcPts val="0"/>
              </a:spcBef>
              <a:spcAft>
                <a:spcPts val="0"/>
              </a:spcAft>
              <a:buNone/>
              <a:defRPr>
                <a:latin typeface="Google Sans"/>
                <a:ea typeface="Google Sans"/>
                <a:cs typeface="Google Sans"/>
                <a:sym typeface="Google Sans"/>
              </a:defRPr>
            </a:lvl3pPr>
            <a:lvl4pPr lvl="3" rtl="0">
              <a:spcBef>
                <a:spcPts val="0"/>
              </a:spcBef>
              <a:spcAft>
                <a:spcPts val="0"/>
              </a:spcAft>
              <a:buNone/>
              <a:defRPr>
                <a:latin typeface="Google Sans"/>
                <a:ea typeface="Google Sans"/>
                <a:cs typeface="Google Sans"/>
                <a:sym typeface="Google Sans"/>
              </a:defRPr>
            </a:lvl4pPr>
            <a:lvl5pPr lvl="4" rtl="0">
              <a:spcBef>
                <a:spcPts val="0"/>
              </a:spcBef>
              <a:spcAft>
                <a:spcPts val="0"/>
              </a:spcAft>
              <a:buNone/>
              <a:defRPr>
                <a:latin typeface="Google Sans"/>
                <a:ea typeface="Google Sans"/>
                <a:cs typeface="Google Sans"/>
                <a:sym typeface="Google Sans"/>
              </a:defRPr>
            </a:lvl5pPr>
            <a:lvl6pPr lvl="5" rtl="0">
              <a:spcBef>
                <a:spcPts val="0"/>
              </a:spcBef>
              <a:spcAft>
                <a:spcPts val="0"/>
              </a:spcAft>
              <a:buNone/>
              <a:defRPr>
                <a:latin typeface="Google Sans"/>
                <a:ea typeface="Google Sans"/>
                <a:cs typeface="Google Sans"/>
                <a:sym typeface="Google Sans"/>
              </a:defRPr>
            </a:lvl6pPr>
            <a:lvl7pPr lvl="6" rtl="0">
              <a:spcBef>
                <a:spcPts val="0"/>
              </a:spcBef>
              <a:spcAft>
                <a:spcPts val="0"/>
              </a:spcAft>
              <a:buNone/>
              <a:defRPr>
                <a:latin typeface="Google Sans"/>
                <a:ea typeface="Google Sans"/>
                <a:cs typeface="Google Sans"/>
                <a:sym typeface="Google Sans"/>
              </a:defRPr>
            </a:lvl7pPr>
            <a:lvl8pPr lvl="7" rtl="0">
              <a:spcBef>
                <a:spcPts val="0"/>
              </a:spcBef>
              <a:spcAft>
                <a:spcPts val="0"/>
              </a:spcAft>
              <a:buNone/>
              <a:defRPr>
                <a:latin typeface="Google Sans"/>
                <a:ea typeface="Google Sans"/>
                <a:cs typeface="Google Sans"/>
                <a:sym typeface="Google Sans"/>
              </a:defRPr>
            </a:lvl8pPr>
            <a:lvl9pPr lvl="8" rtl="0">
              <a:spcBef>
                <a:spcPts val="0"/>
              </a:spcBef>
              <a:spcAft>
                <a:spcPts val="0"/>
              </a:spcAft>
              <a:buNone/>
              <a:defRPr>
                <a:latin typeface="Google Sans"/>
                <a:ea typeface="Google Sans"/>
                <a:cs typeface="Google Sans"/>
                <a:sym typeface="Google Sans"/>
              </a:defRPr>
            </a:lvl9pPr>
          </a:lstStyle>
          <a:p/>
        </p:txBody>
      </p:sp>
      <p:sp>
        <p:nvSpPr>
          <p:cNvPr id="207" name="Google Shape;207;g182f62b9267_0_494"/>
          <p:cNvSpPr txBox="1"/>
          <p:nvPr>
            <p:ph idx="2" type="subTitle"/>
          </p:nvPr>
        </p:nvSpPr>
        <p:spPr>
          <a:xfrm>
            <a:off x="998963" y="2283872"/>
            <a:ext cx="3955500" cy="752100"/>
          </a:xfrm>
          <a:prstGeom prst="rect">
            <a:avLst/>
          </a:prstGeom>
        </p:spPr>
        <p:txBody>
          <a:bodyPr anchorCtr="0" anchor="t" bIns="34275" lIns="34275" spcFirstLastPara="1" rIns="34275" wrap="square" tIns="34275">
            <a:spAutoFit/>
          </a:bodyPr>
          <a:lstStyle>
            <a:lvl1pPr lvl="0" rtl="0">
              <a:spcBef>
                <a:spcPts val="0"/>
              </a:spcBef>
              <a:spcAft>
                <a:spcPts val="0"/>
              </a:spcAft>
              <a:buNone/>
              <a:defRPr sz="1800">
                <a:latin typeface="Roboto Mono"/>
                <a:ea typeface="Roboto Mono"/>
                <a:cs typeface="Roboto Mono"/>
                <a:sym typeface="Roboto Mono"/>
              </a:defRPr>
            </a:lvl1pPr>
            <a:lvl2pPr lvl="1" rtl="0">
              <a:spcBef>
                <a:spcPts val="0"/>
              </a:spcBef>
              <a:spcAft>
                <a:spcPts val="0"/>
              </a:spcAft>
              <a:buNone/>
              <a:defRPr>
                <a:latin typeface="Google Sans"/>
                <a:ea typeface="Google Sans"/>
                <a:cs typeface="Google Sans"/>
                <a:sym typeface="Google Sans"/>
              </a:defRPr>
            </a:lvl2pPr>
            <a:lvl3pPr lvl="2" rtl="0">
              <a:spcBef>
                <a:spcPts val="0"/>
              </a:spcBef>
              <a:spcAft>
                <a:spcPts val="0"/>
              </a:spcAft>
              <a:buNone/>
              <a:defRPr>
                <a:latin typeface="Google Sans"/>
                <a:ea typeface="Google Sans"/>
                <a:cs typeface="Google Sans"/>
                <a:sym typeface="Google Sans"/>
              </a:defRPr>
            </a:lvl3pPr>
            <a:lvl4pPr lvl="3" rtl="0">
              <a:spcBef>
                <a:spcPts val="0"/>
              </a:spcBef>
              <a:spcAft>
                <a:spcPts val="0"/>
              </a:spcAft>
              <a:buNone/>
              <a:defRPr>
                <a:latin typeface="Google Sans"/>
                <a:ea typeface="Google Sans"/>
                <a:cs typeface="Google Sans"/>
                <a:sym typeface="Google Sans"/>
              </a:defRPr>
            </a:lvl4pPr>
            <a:lvl5pPr lvl="4" rtl="0">
              <a:spcBef>
                <a:spcPts val="0"/>
              </a:spcBef>
              <a:spcAft>
                <a:spcPts val="0"/>
              </a:spcAft>
              <a:buNone/>
              <a:defRPr>
                <a:latin typeface="Google Sans"/>
                <a:ea typeface="Google Sans"/>
                <a:cs typeface="Google Sans"/>
                <a:sym typeface="Google Sans"/>
              </a:defRPr>
            </a:lvl5pPr>
            <a:lvl6pPr lvl="5" rtl="0">
              <a:spcBef>
                <a:spcPts val="0"/>
              </a:spcBef>
              <a:spcAft>
                <a:spcPts val="0"/>
              </a:spcAft>
              <a:buNone/>
              <a:defRPr>
                <a:latin typeface="Google Sans"/>
                <a:ea typeface="Google Sans"/>
                <a:cs typeface="Google Sans"/>
                <a:sym typeface="Google Sans"/>
              </a:defRPr>
            </a:lvl6pPr>
            <a:lvl7pPr lvl="6" rtl="0">
              <a:spcBef>
                <a:spcPts val="0"/>
              </a:spcBef>
              <a:spcAft>
                <a:spcPts val="0"/>
              </a:spcAft>
              <a:buNone/>
              <a:defRPr>
                <a:latin typeface="Google Sans"/>
                <a:ea typeface="Google Sans"/>
                <a:cs typeface="Google Sans"/>
                <a:sym typeface="Google Sans"/>
              </a:defRPr>
            </a:lvl7pPr>
            <a:lvl8pPr lvl="7" rtl="0">
              <a:spcBef>
                <a:spcPts val="0"/>
              </a:spcBef>
              <a:spcAft>
                <a:spcPts val="0"/>
              </a:spcAft>
              <a:buNone/>
              <a:defRPr>
                <a:latin typeface="Google Sans"/>
                <a:ea typeface="Google Sans"/>
                <a:cs typeface="Google Sans"/>
                <a:sym typeface="Google Sans"/>
              </a:defRPr>
            </a:lvl8pPr>
            <a:lvl9pPr lvl="8" rtl="0">
              <a:spcBef>
                <a:spcPts val="0"/>
              </a:spcBef>
              <a:spcAft>
                <a:spcPts val="0"/>
              </a:spcAft>
              <a:buNone/>
              <a:defRPr>
                <a:latin typeface="Google Sans"/>
                <a:ea typeface="Google Sans"/>
                <a:cs typeface="Google Sans"/>
                <a:sym typeface="Google Sans"/>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1" name="Shape 21"/>
        <p:cNvGrpSpPr/>
        <p:nvPr/>
      </p:nvGrpSpPr>
      <p:grpSpPr>
        <a:xfrm>
          <a:off x="0" y="0"/>
          <a:ext cx="0" cy="0"/>
          <a:chOff x="0" y="0"/>
          <a:chExt cx="0" cy="0"/>
        </a:xfrm>
      </p:grpSpPr>
      <p:sp>
        <p:nvSpPr>
          <p:cNvPr id="22" name="Google Shape;22;p4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3" name="Google Shape;23;p49"/>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4" name="Google Shape;24;p49"/>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5" name="Google Shape;25;p4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Red" showMasterSp="0">
  <p:cSld name="Title, Subtitle, &amp; Bullets_1_2">
    <p:bg>
      <p:bgPr>
        <a:blipFill>
          <a:blip r:embed="rId2">
            <a:alphaModFix/>
          </a:blip>
          <a:stretch>
            <a:fillRect/>
          </a:stretch>
        </a:blipFill>
      </p:bgPr>
    </p:bg>
    <p:spTree>
      <p:nvGrpSpPr>
        <p:cNvPr id="208" name="Shape 208"/>
        <p:cNvGrpSpPr/>
        <p:nvPr/>
      </p:nvGrpSpPr>
      <p:grpSpPr>
        <a:xfrm>
          <a:off x="0" y="0"/>
          <a:ext cx="0" cy="0"/>
          <a:chOff x="0" y="0"/>
          <a:chExt cx="0" cy="0"/>
        </a:xfrm>
      </p:grpSpPr>
      <p:sp>
        <p:nvSpPr>
          <p:cNvPr id="209" name="Google Shape;209;g182f62b9267_0_498"/>
          <p:cNvSpPr txBox="1"/>
          <p:nvPr>
            <p:ph type="title"/>
          </p:nvPr>
        </p:nvSpPr>
        <p:spPr>
          <a:xfrm>
            <a:off x="910472" y="1692675"/>
            <a:ext cx="5366400" cy="752100"/>
          </a:xfrm>
          <a:prstGeom prst="rect">
            <a:avLst/>
          </a:prstGeom>
        </p:spPr>
        <p:txBody>
          <a:bodyPr anchorCtr="0" anchor="t" bIns="91425" lIns="91425" spcFirstLastPara="1" rIns="91425" wrap="square" tIns="91425">
            <a:spAutoFit/>
          </a:bodyPr>
          <a:lstStyle>
            <a:lvl1pPr lvl="0" rtl="0">
              <a:spcBef>
                <a:spcPts val="0"/>
              </a:spcBef>
              <a:spcAft>
                <a:spcPts val="0"/>
              </a:spcAft>
              <a:buNone/>
              <a:defRPr sz="3800">
                <a:solidFill>
                  <a:schemeClr val="dk1"/>
                </a:solidFill>
                <a:latin typeface="Google Sans"/>
                <a:ea typeface="Google Sans"/>
                <a:cs typeface="Google Sans"/>
                <a:sym typeface="Google Sans"/>
              </a:defRPr>
            </a:lvl1pPr>
            <a:lvl2pPr lvl="1" rtl="0">
              <a:spcBef>
                <a:spcPts val="0"/>
              </a:spcBef>
              <a:spcAft>
                <a:spcPts val="0"/>
              </a:spcAft>
              <a:buNone/>
              <a:defRPr>
                <a:latin typeface="Google Sans"/>
                <a:ea typeface="Google Sans"/>
                <a:cs typeface="Google Sans"/>
                <a:sym typeface="Google Sans"/>
              </a:defRPr>
            </a:lvl2pPr>
            <a:lvl3pPr lvl="2" rtl="0">
              <a:spcBef>
                <a:spcPts val="0"/>
              </a:spcBef>
              <a:spcAft>
                <a:spcPts val="0"/>
              </a:spcAft>
              <a:buNone/>
              <a:defRPr>
                <a:latin typeface="Google Sans"/>
                <a:ea typeface="Google Sans"/>
                <a:cs typeface="Google Sans"/>
                <a:sym typeface="Google Sans"/>
              </a:defRPr>
            </a:lvl3pPr>
            <a:lvl4pPr lvl="3" rtl="0">
              <a:spcBef>
                <a:spcPts val="0"/>
              </a:spcBef>
              <a:spcAft>
                <a:spcPts val="0"/>
              </a:spcAft>
              <a:buNone/>
              <a:defRPr>
                <a:latin typeface="Google Sans"/>
                <a:ea typeface="Google Sans"/>
                <a:cs typeface="Google Sans"/>
                <a:sym typeface="Google Sans"/>
              </a:defRPr>
            </a:lvl4pPr>
            <a:lvl5pPr lvl="4" rtl="0">
              <a:spcBef>
                <a:spcPts val="0"/>
              </a:spcBef>
              <a:spcAft>
                <a:spcPts val="0"/>
              </a:spcAft>
              <a:buNone/>
              <a:defRPr>
                <a:latin typeface="Google Sans"/>
                <a:ea typeface="Google Sans"/>
                <a:cs typeface="Google Sans"/>
                <a:sym typeface="Google Sans"/>
              </a:defRPr>
            </a:lvl5pPr>
            <a:lvl6pPr lvl="5" rtl="0">
              <a:spcBef>
                <a:spcPts val="0"/>
              </a:spcBef>
              <a:spcAft>
                <a:spcPts val="0"/>
              </a:spcAft>
              <a:buNone/>
              <a:defRPr>
                <a:latin typeface="Google Sans"/>
                <a:ea typeface="Google Sans"/>
                <a:cs typeface="Google Sans"/>
                <a:sym typeface="Google Sans"/>
              </a:defRPr>
            </a:lvl6pPr>
            <a:lvl7pPr lvl="6" rtl="0">
              <a:spcBef>
                <a:spcPts val="0"/>
              </a:spcBef>
              <a:spcAft>
                <a:spcPts val="0"/>
              </a:spcAft>
              <a:buNone/>
              <a:defRPr>
                <a:latin typeface="Google Sans"/>
                <a:ea typeface="Google Sans"/>
                <a:cs typeface="Google Sans"/>
                <a:sym typeface="Google Sans"/>
              </a:defRPr>
            </a:lvl7pPr>
            <a:lvl8pPr lvl="7" rtl="0">
              <a:spcBef>
                <a:spcPts val="0"/>
              </a:spcBef>
              <a:spcAft>
                <a:spcPts val="0"/>
              </a:spcAft>
              <a:buNone/>
              <a:defRPr>
                <a:latin typeface="Google Sans"/>
                <a:ea typeface="Google Sans"/>
                <a:cs typeface="Google Sans"/>
                <a:sym typeface="Google Sans"/>
              </a:defRPr>
            </a:lvl8pPr>
            <a:lvl9pPr lvl="8" rtl="0">
              <a:spcBef>
                <a:spcPts val="0"/>
              </a:spcBef>
              <a:spcAft>
                <a:spcPts val="0"/>
              </a:spcAft>
              <a:buNone/>
              <a:defRPr>
                <a:latin typeface="Google Sans"/>
                <a:ea typeface="Google Sans"/>
                <a:cs typeface="Google Sans"/>
                <a:sym typeface="Google Sans"/>
              </a:defRPr>
            </a:lvl9pPr>
          </a:lstStyle>
          <a:p/>
        </p:txBody>
      </p:sp>
      <p:sp>
        <p:nvSpPr>
          <p:cNvPr id="210" name="Google Shape;210;g182f62b9267_0_498"/>
          <p:cNvSpPr txBox="1"/>
          <p:nvPr>
            <p:ph idx="1" type="subTitle"/>
          </p:nvPr>
        </p:nvSpPr>
        <p:spPr>
          <a:xfrm>
            <a:off x="2223600" y="3036047"/>
            <a:ext cx="3955500" cy="752100"/>
          </a:xfrm>
          <a:prstGeom prst="rect">
            <a:avLst/>
          </a:prstGeom>
        </p:spPr>
        <p:txBody>
          <a:bodyPr anchorCtr="0" anchor="t" bIns="34275" lIns="34275" spcFirstLastPara="1" rIns="34275" wrap="square" tIns="34275">
            <a:spAutoFit/>
          </a:bodyPr>
          <a:lstStyle>
            <a:lvl1pPr lvl="0" rtl="0">
              <a:lnSpc>
                <a:spcPct val="100000"/>
              </a:lnSpc>
              <a:spcBef>
                <a:spcPts val="0"/>
              </a:spcBef>
              <a:spcAft>
                <a:spcPts val="0"/>
              </a:spcAft>
              <a:buNone/>
              <a:defRPr sz="1500">
                <a:solidFill>
                  <a:schemeClr val="accent3"/>
                </a:solidFill>
                <a:latin typeface="Roboto Mono"/>
                <a:ea typeface="Roboto Mono"/>
                <a:cs typeface="Roboto Mono"/>
                <a:sym typeface="Roboto Mono"/>
              </a:defRPr>
            </a:lvl1pPr>
            <a:lvl2pPr lvl="1" rtl="0">
              <a:spcBef>
                <a:spcPts val="0"/>
              </a:spcBef>
              <a:spcAft>
                <a:spcPts val="0"/>
              </a:spcAft>
              <a:buNone/>
              <a:defRPr>
                <a:latin typeface="Google Sans"/>
                <a:ea typeface="Google Sans"/>
                <a:cs typeface="Google Sans"/>
                <a:sym typeface="Google Sans"/>
              </a:defRPr>
            </a:lvl2pPr>
            <a:lvl3pPr lvl="2" rtl="0">
              <a:spcBef>
                <a:spcPts val="0"/>
              </a:spcBef>
              <a:spcAft>
                <a:spcPts val="0"/>
              </a:spcAft>
              <a:buNone/>
              <a:defRPr>
                <a:latin typeface="Google Sans"/>
                <a:ea typeface="Google Sans"/>
                <a:cs typeface="Google Sans"/>
                <a:sym typeface="Google Sans"/>
              </a:defRPr>
            </a:lvl3pPr>
            <a:lvl4pPr lvl="3" rtl="0">
              <a:spcBef>
                <a:spcPts val="0"/>
              </a:spcBef>
              <a:spcAft>
                <a:spcPts val="0"/>
              </a:spcAft>
              <a:buNone/>
              <a:defRPr>
                <a:latin typeface="Google Sans"/>
                <a:ea typeface="Google Sans"/>
                <a:cs typeface="Google Sans"/>
                <a:sym typeface="Google Sans"/>
              </a:defRPr>
            </a:lvl4pPr>
            <a:lvl5pPr lvl="4" rtl="0">
              <a:spcBef>
                <a:spcPts val="0"/>
              </a:spcBef>
              <a:spcAft>
                <a:spcPts val="0"/>
              </a:spcAft>
              <a:buNone/>
              <a:defRPr>
                <a:latin typeface="Google Sans"/>
                <a:ea typeface="Google Sans"/>
                <a:cs typeface="Google Sans"/>
                <a:sym typeface="Google Sans"/>
              </a:defRPr>
            </a:lvl5pPr>
            <a:lvl6pPr lvl="5" rtl="0">
              <a:spcBef>
                <a:spcPts val="0"/>
              </a:spcBef>
              <a:spcAft>
                <a:spcPts val="0"/>
              </a:spcAft>
              <a:buNone/>
              <a:defRPr>
                <a:latin typeface="Google Sans"/>
                <a:ea typeface="Google Sans"/>
                <a:cs typeface="Google Sans"/>
                <a:sym typeface="Google Sans"/>
              </a:defRPr>
            </a:lvl6pPr>
            <a:lvl7pPr lvl="6" rtl="0">
              <a:spcBef>
                <a:spcPts val="0"/>
              </a:spcBef>
              <a:spcAft>
                <a:spcPts val="0"/>
              </a:spcAft>
              <a:buNone/>
              <a:defRPr>
                <a:latin typeface="Google Sans"/>
                <a:ea typeface="Google Sans"/>
                <a:cs typeface="Google Sans"/>
                <a:sym typeface="Google Sans"/>
              </a:defRPr>
            </a:lvl7pPr>
            <a:lvl8pPr lvl="7" rtl="0">
              <a:spcBef>
                <a:spcPts val="0"/>
              </a:spcBef>
              <a:spcAft>
                <a:spcPts val="0"/>
              </a:spcAft>
              <a:buNone/>
              <a:defRPr>
                <a:latin typeface="Google Sans"/>
                <a:ea typeface="Google Sans"/>
                <a:cs typeface="Google Sans"/>
                <a:sym typeface="Google Sans"/>
              </a:defRPr>
            </a:lvl8pPr>
            <a:lvl9pPr lvl="8" rtl="0">
              <a:spcBef>
                <a:spcPts val="0"/>
              </a:spcBef>
              <a:spcAft>
                <a:spcPts val="0"/>
              </a:spcAft>
              <a:buNone/>
              <a:defRPr>
                <a:latin typeface="Google Sans"/>
                <a:ea typeface="Google Sans"/>
                <a:cs typeface="Google Sans"/>
                <a:sym typeface="Google Sans"/>
              </a:defRPr>
            </a:lvl9pPr>
          </a:lstStyle>
          <a:p/>
        </p:txBody>
      </p:sp>
      <p:sp>
        <p:nvSpPr>
          <p:cNvPr id="211" name="Google Shape;211;g182f62b9267_0_498"/>
          <p:cNvSpPr txBox="1"/>
          <p:nvPr>
            <p:ph idx="2" type="subTitle"/>
          </p:nvPr>
        </p:nvSpPr>
        <p:spPr>
          <a:xfrm>
            <a:off x="998963" y="2283872"/>
            <a:ext cx="3955500" cy="752100"/>
          </a:xfrm>
          <a:prstGeom prst="rect">
            <a:avLst/>
          </a:prstGeom>
        </p:spPr>
        <p:txBody>
          <a:bodyPr anchorCtr="0" anchor="t" bIns="34275" lIns="34275" spcFirstLastPara="1" rIns="34275" wrap="square" tIns="34275">
            <a:spAutoFit/>
          </a:bodyPr>
          <a:lstStyle>
            <a:lvl1pPr lvl="0" rtl="0">
              <a:spcBef>
                <a:spcPts val="0"/>
              </a:spcBef>
              <a:spcAft>
                <a:spcPts val="0"/>
              </a:spcAft>
              <a:buNone/>
              <a:defRPr sz="1800">
                <a:latin typeface="Roboto Mono"/>
                <a:ea typeface="Roboto Mono"/>
                <a:cs typeface="Roboto Mono"/>
                <a:sym typeface="Roboto Mono"/>
              </a:defRPr>
            </a:lvl1pPr>
            <a:lvl2pPr lvl="1" rtl="0">
              <a:spcBef>
                <a:spcPts val="0"/>
              </a:spcBef>
              <a:spcAft>
                <a:spcPts val="0"/>
              </a:spcAft>
              <a:buNone/>
              <a:defRPr>
                <a:latin typeface="Google Sans"/>
                <a:ea typeface="Google Sans"/>
                <a:cs typeface="Google Sans"/>
                <a:sym typeface="Google Sans"/>
              </a:defRPr>
            </a:lvl2pPr>
            <a:lvl3pPr lvl="2" rtl="0">
              <a:spcBef>
                <a:spcPts val="0"/>
              </a:spcBef>
              <a:spcAft>
                <a:spcPts val="0"/>
              </a:spcAft>
              <a:buNone/>
              <a:defRPr>
                <a:latin typeface="Google Sans"/>
                <a:ea typeface="Google Sans"/>
                <a:cs typeface="Google Sans"/>
                <a:sym typeface="Google Sans"/>
              </a:defRPr>
            </a:lvl3pPr>
            <a:lvl4pPr lvl="3" rtl="0">
              <a:spcBef>
                <a:spcPts val="0"/>
              </a:spcBef>
              <a:spcAft>
                <a:spcPts val="0"/>
              </a:spcAft>
              <a:buNone/>
              <a:defRPr>
                <a:latin typeface="Google Sans"/>
                <a:ea typeface="Google Sans"/>
                <a:cs typeface="Google Sans"/>
                <a:sym typeface="Google Sans"/>
              </a:defRPr>
            </a:lvl4pPr>
            <a:lvl5pPr lvl="4" rtl="0">
              <a:spcBef>
                <a:spcPts val="0"/>
              </a:spcBef>
              <a:spcAft>
                <a:spcPts val="0"/>
              </a:spcAft>
              <a:buNone/>
              <a:defRPr>
                <a:latin typeface="Google Sans"/>
                <a:ea typeface="Google Sans"/>
                <a:cs typeface="Google Sans"/>
                <a:sym typeface="Google Sans"/>
              </a:defRPr>
            </a:lvl5pPr>
            <a:lvl6pPr lvl="5" rtl="0">
              <a:spcBef>
                <a:spcPts val="0"/>
              </a:spcBef>
              <a:spcAft>
                <a:spcPts val="0"/>
              </a:spcAft>
              <a:buNone/>
              <a:defRPr>
                <a:latin typeface="Google Sans"/>
                <a:ea typeface="Google Sans"/>
                <a:cs typeface="Google Sans"/>
                <a:sym typeface="Google Sans"/>
              </a:defRPr>
            </a:lvl6pPr>
            <a:lvl7pPr lvl="6" rtl="0">
              <a:spcBef>
                <a:spcPts val="0"/>
              </a:spcBef>
              <a:spcAft>
                <a:spcPts val="0"/>
              </a:spcAft>
              <a:buNone/>
              <a:defRPr>
                <a:latin typeface="Google Sans"/>
                <a:ea typeface="Google Sans"/>
                <a:cs typeface="Google Sans"/>
                <a:sym typeface="Google Sans"/>
              </a:defRPr>
            </a:lvl7pPr>
            <a:lvl8pPr lvl="7" rtl="0">
              <a:spcBef>
                <a:spcPts val="0"/>
              </a:spcBef>
              <a:spcAft>
                <a:spcPts val="0"/>
              </a:spcAft>
              <a:buNone/>
              <a:defRPr>
                <a:latin typeface="Google Sans"/>
                <a:ea typeface="Google Sans"/>
                <a:cs typeface="Google Sans"/>
                <a:sym typeface="Google Sans"/>
              </a:defRPr>
            </a:lvl8pPr>
            <a:lvl9pPr lvl="8" rtl="0">
              <a:spcBef>
                <a:spcPts val="0"/>
              </a:spcBef>
              <a:spcAft>
                <a:spcPts val="0"/>
              </a:spcAft>
              <a:buNone/>
              <a:defRPr>
                <a:latin typeface="Google Sans"/>
                <a:ea typeface="Google Sans"/>
                <a:cs typeface="Google Sans"/>
                <a:sym typeface="Google Sans"/>
              </a:defRPr>
            </a:lvl9pPr>
          </a:lstStyle>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Yellow" showMasterSp="0">
  <p:cSld name="Title, Subtitle, &amp; Bullets_1_2_2">
    <p:bg>
      <p:bgPr>
        <a:blipFill>
          <a:blip r:embed="rId2">
            <a:alphaModFix/>
          </a:blip>
          <a:stretch>
            <a:fillRect/>
          </a:stretch>
        </a:blipFill>
      </p:bgPr>
    </p:bg>
    <p:spTree>
      <p:nvGrpSpPr>
        <p:cNvPr id="212" name="Shape 212"/>
        <p:cNvGrpSpPr/>
        <p:nvPr/>
      </p:nvGrpSpPr>
      <p:grpSpPr>
        <a:xfrm>
          <a:off x="0" y="0"/>
          <a:ext cx="0" cy="0"/>
          <a:chOff x="0" y="0"/>
          <a:chExt cx="0" cy="0"/>
        </a:xfrm>
      </p:grpSpPr>
      <p:sp>
        <p:nvSpPr>
          <p:cNvPr id="213" name="Google Shape;213;g182f62b9267_0_502"/>
          <p:cNvSpPr txBox="1"/>
          <p:nvPr>
            <p:ph type="title"/>
          </p:nvPr>
        </p:nvSpPr>
        <p:spPr>
          <a:xfrm>
            <a:off x="910472" y="1692675"/>
            <a:ext cx="5366400" cy="752100"/>
          </a:xfrm>
          <a:prstGeom prst="rect">
            <a:avLst/>
          </a:prstGeom>
        </p:spPr>
        <p:txBody>
          <a:bodyPr anchorCtr="0" anchor="t" bIns="91425" lIns="91425" spcFirstLastPara="1" rIns="91425" wrap="square" tIns="91425">
            <a:spAutoFit/>
          </a:bodyPr>
          <a:lstStyle>
            <a:lvl1pPr lvl="0" rtl="0">
              <a:spcBef>
                <a:spcPts val="0"/>
              </a:spcBef>
              <a:spcAft>
                <a:spcPts val="0"/>
              </a:spcAft>
              <a:buNone/>
              <a:defRPr sz="3800">
                <a:solidFill>
                  <a:schemeClr val="dk1"/>
                </a:solidFill>
                <a:latin typeface="Google Sans"/>
                <a:ea typeface="Google Sans"/>
                <a:cs typeface="Google Sans"/>
                <a:sym typeface="Google Sans"/>
              </a:defRPr>
            </a:lvl1pPr>
            <a:lvl2pPr lvl="1" rtl="0">
              <a:spcBef>
                <a:spcPts val="0"/>
              </a:spcBef>
              <a:spcAft>
                <a:spcPts val="0"/>
              </a:spcAft>
              <a:buNone/>
              <a:defRPr>
                <a:latin typeface="Google Sans"/>
                <a:ea typeface="Google Sans"/>
                <a:cs typeface="Google Sans"/>
                <a:sym typeface="Google Sans"/>
              </a:defRPr>
            </a:lvl2pPr>
            <a:lvl3pPr lvl="2" rtl="0">
              <a:spcBef>
                <a:spcPts val="0"/>
              </a:spcBef>
              <a:spcAft>
                <a:spcPts val="0"/>
              </a:spcAft>
              <a:buNone/>
              <a:defRPr>
                <a:latin typeface="Google Sans"/>
                <a:ea typeface="Google Sans"/>
                <a:cs typeface="Google Sans"/>
                <a:sym typeface="Google Sans"/>
              </a:defRPr>
            </a:lvl3pPr>
            <a:lvl4pPr lvl="3" rtl="0">
              <a:spcBef>
                <a:spcPts val="0"/>
              </a:spcBef>
              <a:spcAft>
                <a:spcPts val="0"/>
              </a:spcAft>
              <a:buNone/>
              <a:defRPr>
                <a:latin typeface="Google Sans"/>
                <a:ea typeface="Google Sans"/>
                <a:cs typeface="Google Sans"/>
                <a:sym typeface="Google Sans"/>
              </a:defRPr>
            </a:lvl4pPr>
            <a:lvl5pPr lvl="4" rtl="0">
              <a:spcBef>
                <a:spcPts val="0"/>
              </a:spcBef>
              <a:spcAft>
                <a:spcPts val="0"/>
              </a:spcAft>
              <a:buNone/>
              <a:defRPr>
                <a:latin typeface="Google Sans"/>
                <a:ea typeface="Google Sans"/>
                <a:cs typeface="Google Sans"/>
                <a:sym typeface="Google Sans"/>
              </a:defRPr>
            </a:lvl5pPr>
            <a:lvl6pPr lvl="5" rtl="0">
              <a:spcBef>
                <a:spcPts val="0"/>
              </a:spcBef>
              <a:spcAft>
                <a:spcPts val="0"/>
              </a:spcAft>
              <a:buNone/>
              <a:defRPr>
                <a:latin typeface="Google Sans"/>
                <a:ea typeface="Google Sans"/>
                <a:cs typeface="Google Sans"/>
                <a:sym typeface="Google Sans"/>
              </a:defRPr>
            </a:lvl6pPr>
            <a:lvl7pPr lvl="6" rtl="0">
              <a:spcBef>
                <a:spcPts val="0"/>
              </a:spcBef>
              <a:spcAft>
                <a:spcPts val="0"/>
              </a:spcAft>
              <a:buNone/>
              <a:defRPr>
                <a:latin typeface="Google Sans"/>
                <a:ea typeface="Google Sans"/>
                <a:cs typeface="Google Sans"/>
                <a:sym typeface="Google Sans"/>
              </a:defRPr>
            </a:lvl7pPr>
            <a:lvl8pPr lvl="7" rtl="0">
              <a:spcBef>
                <a:spcPts val="0"/>
              </a:spcBef>
              <a:spcAft>
                <a:spcPts val="0"/>
              </a:spcAft>
              <a:buNone/>
              <a:defRPr>
                <a:latin typeface="Google Sans"/>
                <a:ea typeface="Google Sans"/>
                <a:cs typeface="Google Sans"/>
                <a:sym typeface="Google Sans"/>
              </a:defRPr>
            </a:lvl8pPr>
            <a:lvl9pPr lvl="8" rtl="0">
              <a:spcBef>
                <a:spcPts val="0"/>
              </a:spcBef>
              <a:spcAft>
                <a:spcPts val="0"/>
              </a:spcAft>
              <a:buNone/>
              <a:defRPr>
                <a:latin typeface="Google Sans"/>
                <a:ea typeface="Google Sans"/>
                <a:cs typeface="Google Sans"/>
                <a:sym typeface="Google Sans"/>
              </a:defRPr>
            </a:lvl9pPr>
          </a:lstStyle>
          <a:p/>
        </p:txBody>
      </p:sp>
      <p:sp>
        <p:nvSpPr>
          <p:cNvPr id="214" name="Google Shape;214;g182f62b9267_0_502"/>
          <p:cNvSpPr txBox="1"/>
          <p:nvPr>
            <p:ph idx="1" type="subTitle"/>
          </p:nvPr>
        </p:nvSpPr>
        <p:spPr>
          <a:xfrm>
            <a:off x="2223600" y="3036047"/>
            <a:ext cx="3955500" cy="752100"/>
          </a:xfrm>
          <a:prstGeom prst="rect">
            <a:avLst/>
          </a:prstGeom>
        </p:spPr>
        <p:txBody>
          <a:bodyPr anchorCtr="0" anchor="t" bIns="34275" lIns="34275" spcFirstLastPara="1" rIns="34275" wrap="square" tIns="34275">
            <a:spAutoFit/>
          </a:bodyPr>
          <a:lstStyle>
            <a:lvl1pPr lvl="0" rtl="0">
              <a:lnSpc>
                <a:spcPct val="100000"/>
              </a:lnSpc>
              <a:spcBef>
                <a:spcPts val="0"/>
              </a:spcBef>
              <a:spcAft>
                <a:spcPts val="0"/>
              </a:spcAft>
              <a:buNone/>
              <a:defRPr sz="1500">
                <a:solidFill>
                  <a:schemeClr val="accent1"/>
                </a:solidFill>
                <a:latin typeface="Roboto Mono"/>
                <a:ea typeface="Roboto Mono"/>
                <a:cs typeface="Roboto Mono"/>
                <a:sym typeface="Roboto Mono"/>
              </a:defRPr>
            </a:lvl1pPr>
            <a:lvl2pPr lvl="1" rtl="0">
              <a:lnSpc>
                <a:spcPct val="100000"/>
              </a:lnSpc>
              <a:spcBef>
                <a:spcPts val="0"/>
              </a:spcBef>
              <a:spcAft>
                <a:spcPts val="0"/>
              </a:spcAft>
              <a:buNone/>
              <a:defRPr>
                <a:solidFill>
                  <a:srgbClr val="F6BA17"/>
                </a:solidFill>
                <a:latin typeface="Google Sans"/>
                <a:ea typeface="Google Sans"/>
                <a:cs typeface="Google Sans"/>
                <a:sym typeface="Google Sans"/>
              </a:defRPr>
            </a:lvl2pPr>
            <a:lvl3pPr lvl="2" rtl="0">
              <a:lnSpc>
                <a:spcPct val="100000"/>
              </a:lnSpc>
              <a:spcBef>
                <a:spcPts val="0"/>
              </a:spcBef>
              <a:spcAft>
                <a:spcPts val="0"/>
              </a:spcAft>
              <a:buNone/>
              <a:defRPr>
                <a:solidFill>
                  <a:srgbClr val="F6BA17"/>
                </a:solidFill>
                <a:latin typeface="Google Sans"/>
                <a:ea typeface="Google Sans"/>
                <a:cs typeface="Google Sans"/>
                <a:sym typeface="Google Sans"/>
              </a:defRPr>
            </a:lvl3pPr>
            <a:lvl4pPr lvl="3" rtl="0">
              <a:lnSpc>
                <a:spcPct val="100000"/>
              </a:lnSpc>
              <a:spcBef>
                <a:spcPts val="0"/>
              </a:spcBef>
              <a:spcAft>
                <a:spcPts val="0"/>
              </a:spcAft>
              <a:buNone/>
              <a:defRPr>
                <a:solidFill>
                  <a:srgbClr val="F6BA17"/>
                </a:solidFill>
                <a:latin typeface="Google Sans"/>
                <a:ea typeface="Google Sans"/>
                <a:cs typeface="Google Sans"/>
                <a:sym typeface="Google Sans"/>
              </a:defRPr>
            </a:lvl4pPr>
            <a:lvl5pPr lvl="4" rtl="0">
              <a:lnSpc>
                <a:spcPct val="100000"/>
              </a:lnSpc>
              <a:spcBef>
                <a:spcPts val="0"/>
              </a:spcBef>
              <a:spcAft>
                <a:spcPts val="0"/>
              </a:spcAft>
              <a:buNone/>
              <a:defRPr>
                <a:solidFill>
                  <a:srgbClr val="F6BA17"/>
                </a:solidFill>
                <a:latin typeface="Google Sans"/>
                <a:ea typeface="Google Sans"/>
                <a:cs typeface="Google Sans"/>
                <a:sym typeface="Google Sans"/>
              </a:defRPr>
            </a:lvl5pPr>
            <a:lvl6pPr lvl="5" rtl="0">
              <a:lnSpc>
                <a:spcPct val="100000"/>
              </a:lnSpc>
              <a:spcBef>
                <a:spcPts val="0"/>
              </a:spcBef>
              <a:spcAft>
                <a:spcPts val="0"/>
              </a:spcAft>
              <a:buNone/>
              <a:defRPr>
                <a:solidFill>
                  <a:srgbClr val="F6BA17"/>
                </a:solidFill>
                <a:latin typeface="Google Sans"/>
                <a:ea typeface="Google Sans"/>
                <a:cs typeface="Google Sans"/>
                <a:sym typeface="Google Sans"/>
              </a:defRPr>
            </a:lvl6pPr>
            <a:lvl7pPr lvl="6" rtl="0">
              <a:lnSpc>
                <a:spcPct val="100000"/>
              </a:lnSpc>
              <a:spcBef>
                <a:spcPts val="0"/>
              </a:spcBef>
              <a:spcAft>
                <a:spcPts val="0"/>
              </a:spcAft>
              <a:buNone/>
              <a:defRPr>
                <a:solidFill>
                  <a:srgbClr val="F6BA17"/>
                </a:solidFill>
                <a:latin typeface="Google Sans"/>
                <a:ea typeface="Google Sans"/>
                <a:cs typeface="Google Sans"/>
                <a:sym typeface="Google Sans"/>
              </a:defRPr>
            </a:lvl7pPr>
            <a:lvl8pPr lvl="7" rtl="0">
              <a:lnSpc>
                <a:spcPct val="100000"/>
              </a:lnSpc>
              <a:spcBef>
                <a:spcPts val="0"/>
              </a:spcBef>
              <a:spcAft>
                <a:spcPts val="0"/>
              </a:spcAft>
              <a:buNone/>
              <a:defRPr>
                <a:solidFill>
                  <a:srgbClr val="F6BA17"/>
                </a:solidFill>
                <a:latin typeface="Google Sans"/>
                <a:ea typeface="Google Sans"/>
                <a:cs typeface="Google Sans"/>
                <a:sym typeface="Google Sans"/>
              </a:defRPr>
            </a:lvl8pPr>
            <a:lvl9pPr lvl="8" rtl="0">
              <a:lnSpc>
                <a:spcPct val="100000"/>
              </a:lnSpc>
              <a:spcBef>
                <a:spcPts val="0"/>
              </a:spcBef>
              <a:spcAft>
                <a:spcPts val="0"/>
              </a:spcAft>
              <a:buNone/>
              <a:defRPr>
                <a:solidFill>
                  <a:srgbClr val="F6BA17"/>
                </a:solidFill>
                <a:latin typeface="Google Sans"/>
                <a:ea typeface="Google Sans"/>
                <a:cs typeface="Google Sans"/>
                <a:sym typeface="Google Sans"/>
              </a:defRPr>
            </a:lvl9pPr>
          </a:lstStyle>
          <a:p/>
        </p:txBody>
      </p:sp>
      <p:sp>
        <p:nvSpPr>
          <p:cNvPr id="215" name="Google Shape;215;g182f62b9267_0_502"/>
          <p:cNvSpPr txBox="1"/>
          <p:nvPr>
            <p:ph idx="2" type="subTitle"/>
          </p:nvPr>
        </p:nvSpPr>
        <p:spPr>
          <a:xfrm>
            <a:off x="998963" y="2283872"/>
            <a:ext cx="3955500" cy="752100"/>
          </a:xfrm>
          <a:prstGeom prst="rect">
            <a:avLst/>
          </a:prstGeom>
        </p:spPr>
        <p:txBody>
          <a:bodyPr anchorCtr="0" anchor="t" bIns="34275" lIns="34275" spcFirstLastPara="1" rIns="34275" wrap="square" tIns="34275">
            <a:spAutoFit/>
          </a:bodyPr>
          <a:lstStyle>
            <a:lvl1pPr lvl="0" rtl="0">
              <a:spcBef>
                <a:spcPts val="0"/>
              </a:spcBef>
              <a:spcAft>
                <a:spcPts val="0"/>
              </a:spcAft>
              <a:buNone/>
              <a:defRPr sz="1800">
                <a:latin typeface="Roboto Mono"/>
                <a:ea typeface="Roboto Mono"/>
                <a:cs typeface="Roboto Mono"/>
                <a:sym typeface="Roboto Mono"/>
              </a:defRPr>
            </a:lvl1pPr>
            <a:lvl2pPr lvl="1" rtl="0">
              <a:spcBef>
                <a:spcPts val="0"/>
              </a:spcBef>
              <a:spcAft>
                <a:spcPts val="0"/>
              </a:spcAft>
              <a:buNone/>
              <a:defRPr>
                <a:latin typeface="Google Sans"/>
                <a:ea typeface="Google Sans"/>
                <a:cs typeface="Google Sans"/>
                <a:sym typeface="Google Sans"/>
              </a:defRPr>
            </a:lvl2pPr>
            <a:lvl3pPr lvl="2" rtl="0">
              <a:spcBef>
                <a:spcPts val="0"/>
              </a:spcBef>
              <a:spcAft>
                <a:spcPts val="0"/>
              </a:spcAft>
              <a:buNone/>
              <a:defRPr>
                <a:latin typeface="Google Sans"/>
                <a:ea typeface="Google Sans"/>
                <a:cs typeface="Google Sans"/>
                <a:sym typeface="Google Sans"/>
              </a:defRPr>
            </a:lvl3pPr>
            <a:lvl4pPr lvl="3" rtl="0">
              <a:spcBef>
                <a:spcPts val="0"/>
              </a:spcBef>
              <a:spcAft>
                <a:spcPts val="0"/>
              </a:spcAft>
              <a:buNone/>
              <a:defRPr>
                <a:latin typeface="Google Sans"/>
                <a:ea typeface="Google Sans"/>
                <a:cs typeface="Google Sans"/>
                <a:sym typeface="Google Sans"/>
              </a:defRPr>
            </a:lvl4pPr>
            <a:lvl5pPr lvl="4" rtl="0">
              <a:spcBef>
                <a:spcPts val="0"/>
              </a:spcBef>
              <a:spcAft>
                <a:spcPts val="0"/>
              </a:spcAft>
              <a:buNone/>
              <a:defRPr>
                <a:latin typeface="Google Sans"/>
                <a:ea typeface="Google Sans"/>
                <a:cs typeface="Google Sans"/>
                <a:sym typeface="Google Sans"/>
              </a:defRPr>
            </a:lvl5pPr>
            <a:lvl6pPr lvl="5" rtl="0">
              <a:spcBef>
                <a:spcPts val="0"/>
              </a:spcBef>
              <a:spcAft>
                <a:spcPts val="0"/>
              </a:spcAft>
              <a:buNone/>
              <a:defRPr>
                <a:latin typeface="Google Sans"/>
                <a:ea typeface="Google Sans"/>
                <a:cs typeface="Google Sans"/>
                <a:sym typeface="Google Sans"/>
              </a:defRPr>
            </a:lvl6pPr>
            <a:lvl7pPr lvl="6" rtl="0">
              <a:spcBef>
                <a:spcPts val="0"/>
              </a:spcBef>
              <a:spcAft>
                <a:spcPts val="0"/>
              </a:spcAft>
              <a:buNone/>
              <a:defRPr>
                <a:latin typeface="Google Sans"/>
                <a:ea typeface="Google Sans"/>
                <a:cs typeface="Google Sans"/>
                <a:sym typeface="Google Sans"/>
              </a:defRPr>
            </a:lvl7pPr>
            <a:lvl8pPr lvl="7" rtl="0">
              <a:spcBef>
                <a:spcPts val="0"/>
              </a:spcBef>
              <a:spcAft>
                <a:spcPts val="0"/>
              </a:spcAft>
              <a:buNone/>
              <a:defRPr>
                <a:latin typeface="Google Sans"/>
                <a:ea typeface="Google Sans"/>
                <a:cs typeface="Google Sans"/>
                <a:sym typeface="Google Sans"/>
              </a:defRPr>
            </a:lvl8pPr>
            <a:lvl9pPr lvl="8" rtl="0">
              <a:spcBef>
                <a:spcPts val="0"/>
              </a:spcBef>
              <a:spcAft>
                <a:spcPts val="0"/>
              </a:spcAft>
              <a:buNone/>
              <a:defRPr>
                <a:latin typeface="Google Sans"/>
                <a:ea typeface="Google Sans"/>
                <a:cs typeface="Google Sans"/>
                <a:sym typeface="Google Sans"/>
              </a:defRPr>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lue" showMasterSp="0">
  <p:cSld name="Title, Subtitle, &amp; Bullets_1_2_2_1">
    <p:bg>
      <p:bgPr>
        <a:blipFill>
          <a:blip r:embed="rId2">
            <a:alphaModFix/>
          </a:blip>
          <a:stretch>
            <a:fillRect/>
          </a:stretch>
        </a:blipFill>
      </p:bgPr>
    </p:bg>
    <p:spTree>
      <p:nvGrpSpPr>
        <p:cNvPr id="216" name="Shape 216"/>
        <p:cNvGrpSpPr/>
        <p:nvPr/>
      </p:nvGrpSpPr>
      <p:grpSpPr>
        <a:xfrm>
          <a:off x="0" y="0"/>
          <a:ext cx="0" cy="0"/>
          <a:chOff x="0" y="0"/>
          <a:chExt cx="0" cy="0"/>
        </a:xfrm>
      </p:grpSpPr>
      <p:sp>
        <p:nvSpPr>
          <p:cNvPr id="217" name="Google Shape;217;g182f62b9267_0_506"/>
          <p:cNvSpPr txBox="1"/>
          <p:nvPr>
            <p:ph type="title"/>
          </p:nvPr>
        </p:nvSpPr>
        <p:spPr>
          <a:xfrm>
            <a:off x="910472" y="1692675"/>
            <a:ext cx="5366400" cy="752100"/>
          </a:xfrm>
          <a:prstGeom prst="rect">
            <a:avLst/>
          </a:prstGeom>
        </p:spPr>
        <p:txBody>
          <a:bodyPr anchorCtr="0" anchor="t" bIns="91425" lIns="91425" spcFirstLastPara="1" rIns="91425" wrap="square" tIns="91425">
            <a:spAutoFit/>
          </a:bodyPr>
          <a:lstStyle>
            <a:lvl1pPr lvl="0" rtl="0">
              <a:spcBef>
                <a:spcPts val="0"/>
              </a:spcBef>
              <a:spcAft>
                <a:spcPts val="0"/>
              </a:spcAft>
              <a:buNone/>
              <a:defRPr sz="3800">
                <a:solidFill>
                  <a:schemeClr val="dk1"/>
                </a:solidFill>
                <a:latin typeface="Google Sans"/>
                <a:ea typeface="Google Sans"/>
                <a:cs typeface="Google Sans"/>
                <a:sym typeface="Google Sans"/>
              </a:defRPr>
            </a:lvl1pPr>
            <a:lvl2pPr lvl="1" rtl="0">
              <a:spcBef>
                <a:spcPts val="0"/>
              </a:spcBef>
              <a:spcAft>
                <a:spcPts val="0"/>
              </a:spcAft>
              <a:buNone/>
              <a:defRPr>
                <a:latin typeface="Google Sans"/>
                <a:ea typeface="Google Sans"/>
                <a:cs typeface="Google Sans"/>
                <a:sym typeface="Google Sans"/>
              </a:defRPr>
            </a:lvl2pPr>
            <a:lvl3pPr lvl="2" rtl="0">
              <a:spcBef>
                <a:spcPts val="0"/>
              </a:spcBef>
              <a:spcAft>
                <a:spcPts val="0"/>
              </a:spcAft>
              <a:buNone/>
              <a:defRPr>
                <a:latin typeface="Google Sans"/>
                <a:ea typeface="Google Sans"/>
                <a:cs typeface="Google Sans"/>
                <a:sym typeface="Google Sans"/>
              </a:defRPr>
            </a:lvl3pPr>
            <a:lvl4pPr lvl="3" rtl="0">
              <a:spcBef>
                <a:spcPts val="0"/>
              </a:spcBef>
              <a:spcAft>
                <a:spcPts val="0"/>
              </a:spcAft>
              <a:buNone/>
              <a:defRPr>
                <a:latin typeface="Google Sans"/>
                <a:ea typeface="Google Sans"/>
                <a:cs typeface="Google Sans"/>
                <a:sym typeface="Google Sans"/>
              </a:defRPr>
            </a:lvl4pPr>
            <a:lvl5pPr lvl="4" rtl="0">
              <a:spcBef>
                <a:spcPts val="0"/>
              </a:spcBef>
              <a:spcAft>
                <a:spcPts val="0"/>
              </a:spcAft>
              <a:buNone/>
              <a:defRPr>
                <a:latin typeface="Google Sans"/>
                <a:ea typeface="Google Sans"/>
                <a:cs typeface="Google Sans"/>
                <a:sym typeface="Google Sans"/>
              </a:defRPr>
            </a:lvl5pPr>
            <a:lvl6pPr lvl="5" rtl="0">
              <a:spcBef>
                <a:spcPts val="0"/>
              </a:spcBef>
              <a:spcAft>
                <a:spcPts val="0"/>
              </a:spcAft>
              <a:buNone/>
              <a:defRPr>
                <a:latin typeface="Google Sans"/>
                <a:ea typeface="Google Sans"/>
                <a:cs typeface="Google Sans"/>
                <a:sym typeface="Google Sans"/>
              </a:defRPr>
            </a:lvl6pPr>
            <a:lvl7pPr lvl="6" rtl="0">
              <a:spcBef>
                <a:spcPts val="0"/>
              </a:spcBef>
              <a:spcAft>
                <a:spcPts val="0"/>
              </a:spcAft>
              <a:buNone/>
              <a:defRPr>
                <a:latin typeface="Google Sans"/>
                <a:ea typeface="Google Sans"/>
                <a:cs typeface="Google Sans"/>
                <a:sym typeface="Google Sans"/>
              </a:defRPr>
            </a:lvl7pPr>
            <a:lvl8pPr lvl="7" rtl="0">
              <a:spcBef>
                <a:spcPts val="0"/>
              </a:spcBef>
              <a:spcAft>
                <a:spcPts val="0"/>
              </a:spcAft>
              <a:buNone/>
              <a:defRPr>
                <a:latin typeface="Google Sans"/>
                <a:ea typeface="Google Sans"/>
                <a:cs typeface="Google Sans"/>
                <a:sym typeface="Google Sans"/>
              </a:defRPr>
            </a:lvl8pPr>
            <a:lvl9pPr lvl="8" rtl="0">
              <a:spcBef>
                <a:spcPts val="0"/>
              </a:spcBef>
              <a:spcAft>
                <a:spcPts val="0"/>
              </a:spcAft>
              <a:buNone/>
              <a:defRPr>
                <a:latin typeface="Google Sans"/>
                <a:ea typeface="Google Sans"/>
                <a:cs typeface="Google Sans"/>
                <a:sym typeface="Google Sans"/>
              </a:defRPr>
            </a:lvl9pPr>
          </a:lstStyle>
          <a:p/>
        </p:txBody>
      </p:sp>
      <p:sp>
        <p:nvSpPr>
          <p:cNvPr id="218" name="Google Shape;218;g182f62b9267_0_506"/>
          <p:cNvSpPr txBox="1"/>
          <p:nvPr>
            <p:ph idx="1" type="subTitle"/>
          </p:nvPr>
        </p:nvSpPr>
        <p:spPr>
          <a:xfrm>
            <a:off x="2223600" y="3036047"/>
            <a:ext cx="3955500" cy="752100"/>
          </a:xfrm>
          <a:prstGeom prst="rect">
            <a:avLst/>
          </a:prstGeom>
        </p:spPr>
        <p:txBody>
          <a:bodyPr anchorCtr="0" anchor="t" bIns="34275" lIns="34275" spcFirstLastPara="1" rIns="34275" wrap="square" tIns="34275">
            <a:spAutoFit/>
          </a:bodyPr>
          <a:lstStyle>
            <a:lvl1pPr lvl="0" rtl="0">
              <a:lnSpc>
                <a:spcPct val="100000"/>
              </a:lnSpc>
              <a:spcBef>
                <a:spcPts val="0"/>
              </a:spcBef>
              <a:spcAft>
                <a:spcPts val="0"/>
              </a:spcAft>
              <a:buNone/>
              <a:defRPr sz="1500">
                <a:solidFill>
                  <a:schemeClr val="accent4"/>
                </a:solidFill>
                <a:latin typeface="Roboto Mono"/>
                <a:ea typeface="Roboto Mono"/>
                <a:cs typeface="Roboto Mono"/>
                <a:sym typeface="Roboto Mono"/>
              </a:defRPr>
            </a:lvl1pPr>
            <a:lvl2pPr lvl="1" rtl="0">
              <a:spcBef>
                <a:spcPts val="0"/>
              </a:spcBef>
              <a:spcAft>
                <a:spcPts val="0"/>
              </a:spcAft>
              <a:buNone/>
              <a:defRPr>
                <a:latin typeface="Google Sans"/>
                <a:ea typeface="Google Sans"/>
                <a:cs typeface="Google Sans"/>
                <a:sym typeface="Google Sans"/>
              </a:defRPr>
            </a:lvl2pPr>
            <a:lvl3pPr lvl="2" rtl="0">
              <a:spcBef>
                <a:spcPts val="0"/>
              </a:spcBef>
              <a:spcAft>
                <a:spcPts val="0"/>
              </a:spcAft>
              <a:buNone/>
              <a:defRPr>
                <a:latin typeface="Google Sans"/>
                <a:ea typeface="Google Sans"/>
                <a:cs typeface="Google Sans"/>
                <a:sym typeface="Google Sans"/>
              </a:defRPr>
            </a:lvl3pPr>
            <a:lvl4pPr lvl="3" rtl="0">
              <a:spcBef>
                <a:spcPts val="0"/>
              </a:spcBef>
              <a:spcAft>
                <a:spcPts val="0"/>
              </a:spcAft>
              <a:buNone/>
              <a:defRPr>
                <a:latin typeface="Google Sans"/>
                <a:ea typeface="Google Sans"/>
                <a:cs typeface="Google Sans"/>
                <a:sym typeface="Google Sans"/>
              </a:defRPr>
            </a:lvl4pPr>
            <a:lvl5pPr lvl="4" rtl="0">
              <a:spcBef>
                <a:spcPts val="0"/>
              </a:spcBef>
              <a:spcAft>
                <a:spcPts val="0"/>
              </a:spcAft>
              <a:buNone/>
              <a:defRPr>
                <a:latin typeface="Google Sans"/>
                <a:ea typeface="Google Sans"/>
                <a:cs typeface="Google Sans"/>
                <a:sym typeface="Google Sans"/>
              </a:defRPr>
            </a:lvl5pPr>
            <a:lvl6pPr lvl="5" rtl="0">
              <a:spcBef>
                <a:spcPts val="0"/>
              </a:spcBef>
              <a:spcAft>
                <a:spcPts val="0"/>
              </a:spcAft>
              <a:buNone/>
              <a:defRPr>
                <a:latin typeface="Google Sans"/>
                <a:ea typeface="Google Sans"/>
                <a:cs typeface="Google Sans"/>
                <a:sym typeface="Google Sans"/>
              </a:defRPr>
            </a:lvl6pPr>
            <a:lvl7pPr lvl="6" rtl="0">
              <a:spcBef>
                <a:spcPts val="0"/>
              </a:spcBef>
              <a:spcAft>
                <a:spcPts val="0"/>
              </a:spcAft>
              <a:buNone/>
              <a:defRPr>
                <a:latin typeface="Google Sans"/>
                <a:ea typeface="Google Sans"/>
                <a:cs typeface="Google Sans"/>
                <a:sym typeface="Google Sans"/>
              </a:defRPr>
            </a:lvl7pPr>
            <a:lvl8pPr lvl="7" rtl="0">
              <a:spcBef>
                <a:spcPts val="0"/>
              </a:spcBef>
              <a:spcAft>
                <a:spcPts val="0"/>
              </a:spcAft>
              <a:buNone/>
              <a:defRPr>
                <a:latin typeface="Google Sans"/>
                <a:ea typeface="Google Sans"/>
                <a:cs typeface="Google Sans"/>
                <a:sym typeface="Google Sans"/>
              </a:defRPr>
            </a:lvl8pPr>
            <a:lvl9pPr lvl="8" rtl="0">
              <a:spcBef>
                <a:spcPts val="0"/>
              </a:spcBef>
              <a:spcAft>
                <a:spcPts val="0"/>
              </a:spcAft>
              <a:buNone/>
              <a:defRPr>
                <a:latin typeface="Google Sans"/>
                <a:ea typeface="Google Sans"/>
                <a:cs typeface="Google Sans"/>
                <a:sym typeface="Google Sans"/>
              </a:defRPr>
            </a:lvl9pPr>
          </a:lstStyle>
          <a:p/>
        </p:txBody>
      </p:sp>
      <p:sp>
        <p:nvSpPr>
          <p:cNvPr id="219" name="Google Shape;219;g182f62b9267_0_506"/>
          <p:cNvSpPr txBox="1"/>
          <p:nvPr>
            <p:ph idx="2" type="subTitle"/>
          </p:nvPr>
        </p:nvSpPr>
        <p:spPr>
          <a:xfrm>
            <a:off x="998963" y="2283872"/>
            <a:ext cx="3955500" cy="752100"/>
          </a:xfrm>
          <a:prstGeom prst="rect">
            <a:avLst/>
          </a:prstGeom>
        </p:spPr>
        <p:txBody>
          <a:bodyPr anchorCtr="0" anchor="t" bIns="34275" lIns="34275" spcFirstLastPara="1" rIns="34275" wrap="square" tIns="34275">
            <a:spAutoFit/>
          </a:bodyPr>
          <a:lstStyle>
            <a:lvl1pPr lvl="0" rtl="0">
              <a:spcBef>
                <a:spcPts val="0"/>
              </a:spcBef>
              <a:spcAft>
                <a:spcPts val="0"/>
              </a:spcAft>
              <a:buNone/>
              <a:defRPr sz="1800">
                <a:latin typeface="Roboto Mono"/>
                <a:ea typeface="Roboto Mono"/>
                <a:cs typeface="Roboto Mono"/>
                <a:sym typeface="Roboto Mono"/>
              </a:defRPr>
            </a:lvl1pPr>
            <a:lvl2pPr lvl="1" rtl="0">
              <a:spcBef>
                <a:spcPts val="0"/>
              </a:spcBef>
              <a:spcAft>
                <a:spcPts val="0"/>
              </a:spcAft>
              <a:buNone/>
              <a:defRPr>
                <a:latin typeface="Google Sans"/>
                <a:ea typeface="Google Sans"/>
                <a:cs typeface="Google Sans"/>
                <a:sym typeface="Google Sans"/>
              </a:defRPr>
            </a:lvl2pPr>
            <a:lvl3pPr lvl="2" rtl="0">
              <a:spcBef>
                <a:spcPts val="0"/>
              </a:spcBef>
              <a:spcAft>
                <a:spcPts val="0"/>
              </a:spcAft>
              <a:buNone/>
              <a:defRPr>
                <a:latin typeface="Google Sans"/>
                <a:ea typeface="Google Sans"/>
                <a:cs typeface="Google Sans"/>
                <a:sym typeface="Google Sans"/>
              </a:defRPr>
            </a:lvl3pPr>
            <a:lvl4pPr lvl="3" rtl="0">
              <a:spcBef>
                <a:spcPts val="0"/>
              </a:spcBef>
              <a:spcAft>
                <a:spcPts val="0"/>
              </a:spcAft>
              <a:buNone/>
              <a:defRPr>
                <a:latin typeface="Google Sans"/>
                <a:ea typeface="Google Sans"/>
                <a:cs typeface="Google Sans"/>
                <a:sym typeface="Google Sans"/>
              </a:defRPr>
            </a:lvl4pPr>
            <a:lvl5pPr lvl="4" rtl="0">
              <a:spcBef>
                <a:spcPts val="0"/>
              </a:spcBef>
              <a:spcAft>
                <a:spcPts val="0"/>
              </a:spcAft>
              <a:buNone/>
              <a:defRPr>
                <a:latin typeface="Google Sans"/>
                <a:ea typeface="Google Sans"/>
                <a:cs typeface="Google Sans"/>
                <a:sym typeface="Google Sans"/>
              </a:defRPr>
            </a:lvl5pPr>
            <a:lvl6pPr lvl="5" rtl="0">
              <a:spcBef>
                <a:spcPts val="0"/>
              </a:spcBef>
              <a:spcAft>
                <a:spcPts val="0"/>
              </a:spcAft>
              <a:buNone/>
              <a:defRPr>
                <a:latin typeface="Google Sans"/>
                <a:ea typeface="Google Sans"/>
                <a:cs typeface="Google Sans"/>
                <a:sym typeface="Google Sans"/>
              </a:defRPr>
            </a:lvl6pPr>
            <a:lvl7pPr lvl="6" rtl="0">
              <a:spcBef>
                <a:spcPts val="0"/>
              </a:spcBef>
              <a:spcAft>
                <a:spcPts val="0"/>
              </a:spcAft>
              <a:buNone/>
              <a:defRPr>
                <a:latin typeface="Google Sans"/>
                <a:ea typeface="Google Sans"/>
                <a:cs typeface="Google Sans"/>
                <a:sym typeface="Google Sans"/>
              </a:defRPr>
            </a:lvl7pPr>
            <a:lvl8pPr lvl="7" rtl="0">
              <a:spcBef>
                <a:spcPts val="0"/>
              </a:spcBef>
              <a:spcAft>
                <a:spcPts val="0"/>
              </a:spcAft>
              <a:buNone/>
              <a:defRPr>
                <a:latin typeface="Google Sans"/>
                <a:ea typeface="Google Sans"/>
                <a:cs typeface="Google Sans"/>
                <a:sym typeface="Google Sans"/>
              </a:defRPr>
            </a:lvl8pPr>
            <a:lvl9pPr lvl="8" rtl="0">
              <a:spcBef>
                <a:spcPts val="0"/>
              </a:spcBef>
              <a:spcAft>
                <a:spcPts val="0"/>
              </a:spcAft>
              <a:buNone/>
              <a:defRPr>
                <a:latin typeface="Google Sans"/>
                <a:ea typeface="Google Sans"/>
                <a:cs typeface="Google Sans"/>
                <a:sym typeface="Google Sans"/>
              </a:defRPr>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lain" showMasterSp="0">
  <p:cSld name="Title, Subtitle, &amp; Bullets">
    <p:bg>
      <p:bgPr>
        <a:blipFill>
          <a:blip r:embed="rId2">
            <a:alphaModFix/>
          </a:blip>
          <a:stretch>
            <a:fillRect/>
          </a:stretch>
        </a:blipFill>
      </p:bgPr>
    </p:bg>
    <p:spTree>
      <p:nvGrpSpPr>
        <p:cNvPr id="220" name="Shape 220"/>
        <p:cNvGrpSpPr/>
        <p:nvPr/>
      </p:nvGrpSpPr>
      <p:grpSpPr>
        <a:xfrm>
          <a:off x="0" y="0"/>
          <a:ext cx="0" cy="0"/>
          <a:chOff x="0" y="0"/>
          <a:chExt cx="0" cy="0"/>
        </a:xfrm>
      </p:grpSpPr>
      <p:sp>
        <p:nvSpPr>
          <p:cNvPr id="221" name="Google Shape;221;g182f62b9267_0_510"/>
          <p:cNvSpPr txBox="1"/>
          <p:nvPr/>
        </p:nvSpPr>
        <p:spPr>
          <a:xfrm>
            <a:off x="435148" y="1198295"/>
            <a:ext cx="6788100" cy="1034700"/>
          </a:xfrm>
          <a:prstGeom prst="rect">
            <a:avLst/>
          </a:prstGeom>
          <a:noFill/>
          <a:ln>
            <a:noFill/>
          </a:ln>
        </p:spPr>
        <p:txBody>
          <a:bodyPr anchorCtr="0" anchor="t" bIns="34275" lIns="34275" spcFirstLastPara="1" rIns="34275" wrap="square" tIns="34275">
            <a:noAutofit/>
          </a:bodyPr>
          <a:lstStyle/>
          <a:p>
            <a:pPr indent="-88900" lvl="0" marL="241300" rtl="0" algn="l">
              <a:spcBef>
                <a:spcPts val="2200"/>
              </a:spcBef>
              <a:spcAft>
                <a:spcPts val="0"/>
              </a:spcAft>
              <a:buNone/>
            </a:pPr>
            <a:r>
              <a:t/>
            </a:r>
            <a:endParaRPr sz="2000">
              <a:latin typeface="Helvetica Neue"/>
              <a:ea typeface="Helvetica Neue"/>
              <a:cs typeface="Helvetica Neue"/>
              <a:sym typeface="Helvetica Neue"/>
            </a:endParaRPr>
          </a:p>
        </p:txBody>
      </p:sp>
      <p:sp>
        <p:nvSpPr>
          <p:cNvPr id="222" name="Google Shape;222;g182f62b9267_0_510"/>
          <p:cNvSpPr txBox="1"/>
          <p:nvPr>
            <p:ph idx="1" type="body"/>
          </p:nvPr>
        </p:nvSpPr>
        <p:spPr>
          <a:xfrm>
            <a:off x="451256" y="1160634"/>
            <a:ext cx="8214900" cy="2402700"/>
          </a:xfrm>
          <a:prstGeom prst="rect">
            <a:avLst/>
          </a:prstGeom>
        </p:spPr>
        <p:txBody>
          <a:bodyPr anchorCtr="0" anchor="t" bIns="34275" lIns="34275" spcFirstLastPara="1" rIns="34275" wrap="square" tIns="34275">
            <a:spAutoFit/>
          </a:bodyPr>
          <a:lstStyle>
            <a:lvl1pPr indent="-342900" lvl="0" marL="457200" rtl="0">
              <a:spcBef>
                <a:spcPts val="0"/>
              </a:spcBef>
              <a:spcAft>
                <a:spcPts val="0"/>
              </a:spcAft>
              <a:buSzPts val="1800"/>
              <a:buFont typeface="Open Sans Light"/>
              <a:buChar char="●"/>
              <a:defRPr sz="1800">
                <a:latin typeface="Open Sans Light"/>
                <a:ea typeface="Open Sans Light"/>
                <a:cs typeface="Open Sans Light"/>
                <a:sym typeface="Open Sans Light"/>
              </a:defRPr>
            </a:lvl1pPr>
            <a:lvl2pPr indent="-342900" lvl="1" marL="914400" rtl="0">
              <a:spcBef>
                <a:spcPts val="0"/>
              </a:spcBef>
              <a:spcAft>
                <a:spcPts val="0"/>
              </a:spcAft>
              <a:buSzPts val="1800"/>
              <a:buFont typeface="Open Sans Light"/>
              <a:buChar char="○"/>
              <a:defRPr sz="1800">
                <a:latin typeface="Open Sans Light"/>
                <a:ea typeface="Open Sans Light"/>
                <a:cs typeface="Open Sans Light"/>
                <a:sym typeface="Open Sans Light"/>
              </a:defRPr>
            </a:lvl2pPr>
            <a:lvl3pPr indent="-317500" lvl="2" marL="1371600" rtl="0">
              <a:spcBef>
                <a:spcPts val="0"/>
              </a:spcBef>
              <a:spcAft>
                <a:spcPts val="0"/>
              </a:spcAft>
              <a:buSzPts val="1400"/>
              <a:buFont typeface="Open Sans Light"/>
              <a:buChar char="■"/>
              <a:defRPr sz="1400">
                <a:latin typeface="Open Sans Light"/>
                <a:ea typeface="Open Sans Light"/>
                <a:cs typeface="Open Sans Light"/>
                <a:sym typeface="Open Sans Light"/>
              </a:defRPr>
            </a:lvl3pPr>
            <a:lvl4pPr indent="-317500" lvl="3" marL="1828800" rtl="0">
              <a:spcBef>
                <a:spcPts val="0"/>
              </a:spcBef>
              <a:spcAft>
                <a:spcPts val="0"/>
              </a:spcAft>
              <a:buSzPts val="1400"/>
              <a:buFont typeface="Open Sans Light"/>
              <a:buChar char="●"/>
              <a:defRPr sz="1400">
                <a:latin typeface="Open Sans Light"/>
                <a:ea typeface="Open Sans Light"/>
                <a:cs typeface="Open Sans Light"/>
                <a:sym typeface="Open Sans Light"/>
              </a:defRPr>
            </a:lvl4pPr>
            <a:lvl5pPr indent="-298450" lvl="4" marL="2286000" rtl="0">
              <a:spcBef>
                <a:spcPts val="0"/>
              </a:spcBef>
              <a:spcAft>
                <a:spcPts val="0"/>
              </a:spcAft>
              <a:buSzPts val="1100"/>
              <a:buFont typeface="Open Sans Light"/>
              <a:buChar char="○"/>
              <a:defRPr sz="1100">
                <a:latin typeface="Open Sans Light"/>
                <a:ea typeface="Open Sans Light"/>
                <a:cs typeface="Open Sans Light"/>
                <a:sym typeface="Open Sans Light"/>
              </a:defRPr>
            </a:lvl5pPr>
            <a:lvl6pPr indent="-298450" lvl="5" marL="2743200" rtl="0">
              <a:spcBef>
                <a:spcPts val="0"/>
              </a:spcBef>
              <a:spcAft>
                <a:spcPts val="0"/>
              </a:spcAft>
              <a:buSzPts val="1100"/>
              <a:buFont typeface="Open Sans Light"/>
              <a:buChar char="■"/>
              <a:defRPr sz="1100">
                <a:latin typeface="Open Sans Light"/>
                <a:ea typeface="Open Sans Light"/>
                <a:cs typeface="Open Sans Light"/>
                <a:sym typeface="Open Sans Light"/>
              </a:defRPr>
            </a:lvl6pPr>
            <a:lvl7pPr indent="-298450" lvl="6" marL="3200400" rtl="0">
              <a:spcBef>
                <a:spcPts val="0"/>
              </a:spcBef>
              <a:spcAft>
                <a:spcPts val="0"/>
              </a:spcAft>
              <a:buSzPts val="1100"/>
              <a:buFont typeface="Open Sans Light"/>
              <a:buChar char="●"/>
              <a:defRPr sz="1100">
                <a:latin typeface="Open Sans Light"/>
                <a:ea typeface="Open Sans Light"/>
                <a:cs typeface="Open Sans Light"/>
                <a:sym typeface="Open Sans Light"/>
              </a:defRPr>
            </a:lvl7pPr>
            <a:lvl8pPr indent="-298450" lvl="7" marL="3657600" rtl="0">
              <a:spcBef>
                <a:spcPts val="0"/>
              </a:spcBef>
              <a:spcAft>
                <a:spcPts val="0"/>
              </a:spcAft>
              <a:buSzPts val="1100"/>
              <a:buFont typeface="Open Sans Light"/>
              <a:buChar char="○"/>
              <a:defRPr sz="1100">
                <a:latin typeface="Open Sans Light"/>
                <a:ea typeface="Open Sans Light"/>
                <a:cs typeface="Open Sans Light"/>
                <a:sym typeface="Open Sans Light"/>
              </a:defRPr>
            </a:lvl8pPr>
            <a:lvl9pPr indent="-298450" lvl="8" marL="4114800" rtl="0">
              <a:spcBef>
                <a:spcPts val="0"/>
              </a:spcBef>
              <a:spcAft>
                <a:spcPts val="0"/>
              </a:spcAft>
              <a:buSzPts val="1100"/>
              <a:buFont typeface="Open Sans Light"/>
              <a:buChar char="■"/>
              <a:defRPr sz="1100">
                <a:latin typeface="Open Sans Light"/>
                <a:ea typeface="Open Sans Light"/>
                <a:cs typeface="Open Sans Light"/>
                <a:sym typeface="Open Sans Light"/>
              </a:defRPr>
            </a:lvl9pPr>
          </a:lstStyle>
          <a:p/>
        </p:txBody>
      </p:sp>
      <p:sp>
        <p:nvSpPr>
          <p:cNvPr id="223" name="Google Shape;223;g182f62b9267_0_510"/>
          <p:cNvSpPr txBox="1"/>
          <p:nvPr>
            <p:ph idx="2" type="subTitle"/>
          </p:nvPr>
        </p:nvSpPr>
        <p:spPr>
          <a:xfrm>
            <a:off x="422681" y="1138228"/>
            <a:ext cx="8255400" cy="512400"/>
          </a:xfrm>
          <a:prstGeom prst="rect">
            <a:avLst/>
          </a:prstGeom>
        </p:spPr>
        <p:txBody>
          <a:bodyPr anchorCtr="0" anchor="t" bIns="34275" lIns="34275" spcFirstLastPara="1" rIns="34275" wrap="square" tIns="34275">
            <a:spAutoFit/>
          </a:bodyPr>
          <a:lstStyle>
            <a:lvl1pPr lvl="0" rtl="0">
              <a:spcBef>
                <a:spcPts val="0"/>
              </a:spcBef>
              <a:spcAft>
                <a:spcPts val="0"/>
              </a:spcAft>
              <a:buNone/>
              <a:defRPr sz="1800">
                <a:latin typeface="Roboto Mono"/>
                <a:ea typeface="Roboto Mono"/>
                <a:cs typeface="Roboto Mono"/>
                <a:sym typeface="Roboto Mono"/>
              </a:defRPr>
            </a:lvl1pPr>
            <a:lvl2pPr lvl="1" rtl="0">
              <a:spcBef>
                <a:spcPts val="0"/>
              </a:spcBef>
              <a:spcAft>
                <a:spcPts val="0"/>
              </a:spcAft>
              <a:buNone/>
              <a:defRPr>
                <a:latin typeface="Google Sans"/>
                <a:ea typeface="Google Sans"/>
                <a:cs typeface="Google Sans"/>
                <a:sym typeface="Google Sans"/>
              </a:defRPr>
            </a:lvl2pPr>
            <a:lvl3pPr lvl="2" rtl="0">
              <a:spcBef>
                <a:spcPts val="0"/>
              </a:spcBef>
              <a:spcAft>
                <a:spcPts val="0"/>
              </a:spcAft>
              <a:buNone/>
              <a:defRPr>
                <a:latin typeface="Google Sans"/>
                <a:ea typeface="Google Sans"/>
                <a:cs typeface="Google Sans"/>
                <a:sym typeface="Google Sans"/>
              </a:defRPr>
            </a:lvl3pPr>
            <a:lvl4pPr lvl="3" rtl="0">
              <a:spcBef>
                <a:spcPts val="0"/>
              </a:spcBef>
              <a:spcAft>
                <a:spcPts val="0"/>
              </a:spcAft>
              <a:buNone/>
              <a:defRPr>
                <a:latin typeface="Google Sans"/>
                <a:ea typeface="Google Sans"/>
                <a:cs typeface="Google Sans"/>
                <a:sym typeface="Google Sans"/>
              </a:defRPr>
            </a:lvl4pPr>
            <a:lvl5pPr lvl="4" rtl="0">
              <a:spcBef>
                <a:spcPts val="0"/>
              </a:spcBef>
              <a:spcAft>
                <a:spcPts val="0"/>
              </a:spcAft>
              <a:buNone/>
              <a:defRPr>
                <a:latin typeface="Google Sans"/>
                <a:ea typeface="Google Sans"/>
                <a:cs typeface="Google Sans"/>
                <a:sym typeface="Google Sans"/>
              </a:defRPr>
            </a:lvl5pPr>
            <a:lvl6pPr lvl="5" rtl="0">
              <a:spcBef>
                <a:spcPts val="0"/>
              </a:spcBef>
              <a:spcAft>
                <a:spcPts val="0"/>
              </a:spcAft>
              <a:buNone/>
              <a:defRPr>
                <a:latin typeface="Google Sans"/>
                <a:ea typeface="Google Sans"/>
                <a:cs typeface="Google Sans"/>
                <a:sym typeface="Google Sans"/>
              </a:defRPr>
            </a:lvl6pPr>
            <a:lvl7pPr lvl="6" rtl="0">
              <a:spcBef>
                <a:spcPts val="0"/>
              </a:spcBef>
              <a:spcAft>
                <a:spcPts val="0"/>
              </a:spcAft>
              <a:buNone/>
              <a:defRPr>
                <a:latin typeface="Google Sans"/>
                <a:ea typeface="Google Sans"/>
                <a:cs typeface="Google Sans"/>
                <a:sym typeface="Google Sans"/>
              </a:defRPr>
            </a:lvl7pPr>
            <a:lvl8pPr lvl="7" rtl="0">
              <a:spcBef>
                <a:spcPts val="0"/>
              </a:spcBef>
              <a:spcAft>
                <a:spcPts val="0"/>
              </a:spcAft>
              <a:buNone/>
              <a:defRPr>
                <a:latin typeface="Google Sans"/>
                <a:ea typeface="Google Sans"/>
                <a:cs typeface="Google Sans"/>
                <a:sym typeface="Google Sans"/>
              </a:defRPr>
            </a:lvl8pPr>
            <a:lvl9pPr lvl="8" rtl="0">
              <a:spcBef>
                <a:spcPts val="0"/>
              </a:spcBef>
              <a:spcAft>
                <a:spcPts val="0"/>
              </a:spcAft>
              <a:buNone/>
              <a:defRPr>
                <a:latin typeface="Google Sans"/>
                <a:ea typeface="Google Sans"/>
                <a:cs typeface="Google Sans"/>
                <a:sym typeface="Google Sans"/>
              </a:defRPr>
            </a:lvl9pPr>
          </a:lstStyle>
          <a:p/>
        </p:txBody>
      </p:sp>
      <p:sp>
        <p:nvSpPr>
          <p:cNvPr id="224" name="Google Shape;224;g182f62b9267_0_510"/>
          <p:cNvSpPr txBox="1"/>
          <p:nvPr>
            <p:ph type="title"/>
          </p:nvPr>
        </p:nvSpPr>
        <p:spPr>
          <a:xfrm>
            <a:off x="347644" y="483797"/>
            <a:ext cx="7851300" cy="752100"/>
          </a:xfrm>
          <a:prstGeom prst="rect">
            <a:avLst/>
          </a:prstGeom>
        </p:spPr>
        <p:txBody>
          <a:bodyPr anchorCtr="0" anchor="t" bIns="91425" lIns="91425" spcFirstLastPara="1" rIns="91425" wrap="square" tIns="91425">
            <a:spAutoFit/>
          </a:bodyPr>
          <a:lstStyle>
            <a:lvl1pPr lvl="0" rtl="0">
              <a:spcBef>
                <a:spcPts val="0"/>
              </a:spcBef>
              <a:spcAft>
                <a:spcPts val="0"/>
              </a:spcAft>
              <a:buNone/>
              <a:defRPr sz="3500">
                <a:solidFill>
                  <a:schemeClr val="dk1"/>
                </a:solidFill>
                <a:latin typeface="Google Sans"/>
                <a:ea typeface="Google Sans"/>
                <a:cs typeface="Google Sans"/>
                <a:sym typeface="Google Sans"/>
              </a:defRPr>
            </a:lvl1pPr>
            <a:lvl2pPr lvl="1" rtl="0">
              <a:spcBef>
                <a:spcPts val="0"/>
              </a:spcBef>
              <a:spcAft>
                <a:spcPts val="0"/>
              </a:spcAft>
              <a:buNone/>
              <a:defRPr sz="3500">
                <a:latin typeface="Google Sans"/>
                <a:ea typeface="Google Sans"/>
                <a:cs typeface="Google Sans"/>
                <a:sym typeface="Google Sans"/>
              </a:defRPr>
            </a:lvl2pPr>
            <a:lvl3pPr lvl="2" rtl="0">
              <a:spcBef>
                <a:spcPts val="0"/>
              </a:spcBef>
              <a:spcAft>
                <a:spcPts val="0"/>
              </a:spcAft>
              <a:buNone/>
              <a:defRPr sz="3500">
                <a:latin typeface="Google Sans"/>
                <a:ea typeface="Google Sans"/>
                <a:cs typeface="Google Sans"/>
                <a:sym typeface="Google Sans"/>
              </a:defRPr>
            </a:lvl3pPr>
            <a:lvl4pPr lvl="3" rtl="0">
              <a:spcBef>
                <a:spcPts val="0"/>
              </a:spcBef>
              <a:spcAft>
                <a:spcPts val="0"/>
              </a:spcAft>
              <a:buNone/>
              <a:defRPr sz="3500">
                <a:latin typeface="Google Sans"/>
                <a:ea typeface="Google Sans"/>
                <a:cs typeface="Google Sans"/>
                <a:sym typeface="Google Sans"/>
              </a:defRPr>
            </a:lvl4pPr>
            <a:lvl5pPr lvl="4" rtl="0">
              <a:spcBef>
                <a:spcPts val="0"/>
              </a:spcBef>
              <a:spcAft>
                <a:spcPts val="0"/>
              </a:spcAft>
              <a:buNone/>
              <a:defRPr sz="3500">
                <a:latin typeface="Google Sans"/>
                <a:ea typeface="Google Sans"/>
                <a:cs typeface="Google Sans"/>
                <a:sym typeface="Google Sans"/>
              </a:defRPr>
            </a:lvl5pPr>
            <a:lvl6pPr lvl="5" rtl="0">
              <a:spcBef>
                <a:spcPts val="0"/>
              </a:spcBef>
              <a:spcAft>
                <a:spcPts val="0"/>
              </a:spcAft>
              <a:buNone/>
              <a:defRPr sz="3500">
                <a:latin typeface="Google Sans"/>
                <a:ea typeface="Google Sans"/>
                <a:cs typeface="Google Sans"/>
                <a:sym typeface="Google Sans"/>
              </a:defRPr>
            </a:lvl6pPr>
            <a:lvl7pPr lvl="6" rtl="0">
              <a:spcBef>
                <a:spcPts val="0"/>
              </a:spcBef>
              <a:spcAft>
                <a:spcPts val="0"/>
              </a:spcAft>
              <a:buNone/>
              <a:defRPr sz="3500">
                <a:latin typeface="Google Sans"/>
                <a:ea typeface="Google Sans"/>
                <a:cs typeface="Google Sans"/>
                <a:sym typeface="Google Sans"/>
              </a:defRPr>
            </a:lvl7pPr>
            <a:lvl8pPr lvl="7" rtl="0">
              <a:spcBef>
                <a:spcPts val="0"/>
              </a:spcBef>
              <a:spcAft>
                <a:spcPts val="0"/>
              </a:spcAft>
              <a:buNone/>
              <a:defRPr sz="3500">
                <a:latin typeface="Google Sans"/>
                <a:ea typeface="Google Sans"/>
                <a:cs typeface="Google Sans"/>
                <a:sym typeface="Google Sans"/>
              </a:defRPr>
            </a:lvl8pPr>
            <a:lvl9pPr lvl="8" rtl="0">
              <a:spcBef>
                <a:spcPts val="0"/>
              </a:spcBef>
              <a:spcAft>
                <a:spcPts val="0"/>
              </a:spcAft>
              <a:buNone/>
              <a:defRPr sz="3500">
                <a:latin typeface="Google Sans"/>
                <a:ea typeface="Google Sans"/>
                <a:cs typeface="Google Sans"/>
                <a:sym typeface="Google Sans"/>
              </a:defRPr>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lain - Half slide" showMasterSp="0">
  <p:cSld name="Title, Subtitle, &amp; Bullets_4">
    <p:bg>
      <p:bgPr>
        <a:blipFill>
          <a:blip r:embed="rId2">
            <a:alphaModFix/>
          </a:blip>
          <a:stretch>
            <a:fillRect/>
          </a:stretch>
        </a:blipFill>
      </p:bgPr>
    </p:bg>
    <p:spTree>
      <p:nvGrpSpPr>
        <p:cNvPr id="225" name="Shape 225"/>
        <p:cNvGrpSpPr/>
        <p:nvPr/>
      </p:nvGrpSpPr>
      <p:grpSpPr>
        <a:xfrm>
          <a:off x="0" y="0"/>
          <a:ext cx="0" cy="0"/>
          <a:chOff x="0" y="0"/>
          <a:chExt cx="0" cy="0"/>
        </a:xfrm>
      </p:grpSpPr>
      <p:sp>
        <p:nvSpPr>
          <p:cNvPr id="226" name="Google Shape;226;g182f62b9267_0_515"/>
          <p:cNvSpPr txBox="1"/>
          <p:nvPr/>
        </p:nvSpPr>
        <p:spPr>
          <a:xfrm>
            <a:off x="435148" y="1198295"/>
            <a:ext cx="6788100" cy="1034700"/>
          </a:xfrm>
          <a:prstGeom prst="rect">
            <a:avLst/>
          </a:prstGeom>
          <a:noFill/>
          <a:ln>
            <a:noFill/>
          </a:ln>
        </p:spPr>
        <p:txBody>
          <a:bodyPr anchorCtr="0" anchor="t" bIns="34275" lIns="34275" spcFirstLastPara="1" rIns="34275" wrap="square" tIns="34275">
            <a:noAutofit/>
          </a:bodyPr>
          <a:lstStyle/>
          <a:p>
            <a:pPr indent="-88900" lvl="0" marL="241300" rtl="0" algn="l">
              <a:spcBef>
                <a:spcPts val="2200"/>
              </a:spcBef>
              <a:spcAft>
                <a:spcPts val="0"/>
              </a:spcAft>
              <a:buNone/>
            </a:pPr>
            <a:r>
              <a:t/>
            </a:r>
            <a:endParaRPr sz="2000">
              <a:solidFill>
                <a:schemeClr val="dk2"/>
              </a:solidFill>
              <a:latin typeface="Helvetica Neue"/>
              <a:ea typeface="Helvetica Neue"/>
              <a:cs typeface="Helvetica Neue"/>
              <a:sym typeface="Helvetica Neue"/>
            </a:endParaRPr>
          </a:p>
        </p:txBody>
      </p:sp>
      <p:sp>
        <p:nvSpPr>
          <p:cNvPr id="227" name="Google Shape;227;g182f62b9267_0_515"/>
          <p:cNvSpPr txBox="1"/>
          <p:nvPr>
            <p:ph idx="1" type="body"/>
          </p:nvPr>
        </p:nvSpPr>
        <p:spPr>
          <a:xfrm>
            <a:off x="451256" y="1593431"/>
            <a:ext cx="3313200" cy="2402700"/>
          </a:xfrm>
          <a:prstGeom prst="rect">
            <a:avLst/>
          </a:prstGeom>
        </p:spPr>
        <p:txBody>
          <a:bodyPr anchorCtr="0" anchor="t" bIns="34275" lIns="34275" spcFirstLastPara="1" rIns="34275" wrap="square" tIns="34275">
            <a:spAutoFit/>
          </a:bodyPr>
          <a:lstStyle>
            <a:lvl1pPr indent="-342900" lvl="0" marL="457200" rtl="0">
              <a:spcBef>
                <a:spcPts val="0"/>
              </a:spcBef>
              <a:spcAft>
                <a:spcPts val="0"/>
              </a:spcAft>
              <a:buSzPts val="1800"/>
              <a:buFont typeface="Open Sans Light"/>
              <a:buChar char="●"/>
              <a:defRPr sz="1800">
                <a:latin typeface="Open Sans Light"/>
                <a:ea typeface="Open Sans Light"/>
                <a:cs typeface="Open Sans Light"/>
                <a:sym typeface="Open Sans Light"/>
              </a:defRPr>
            </a:lvl1pPr>
            <a:lvl2pPr indent="-342900" lvl="1" marL="914400" rtl="0">
              <a:spcBef>
                <a:spcPts val="0"/>
              </a:spcBef>
              <a:spcAft>
                <a:spcPts val="0"/>
              </a:spcAft>
              <a:buSzPts val="1800"/>
              <a:buFont typeface="Open Sans Light"/>
              <a:buChar char="○"/>
              <a:defRPr sz="1800">
                <a:latin typeface="Open Sans Light"/>
                <a:ea typeface="Open Sans Light"/>
                <a:cs typeface="Open Sans Light"/>
                <a:sym typeface="Open Sans Light"/>
              </a:defRPr>
            </a:lvl2pPr>
            <a:lvl3pPr indent="-317500" lvl="2" marL="1371600" rtl="0">
              <a:spcBef>
                <a:spcPts val="0"/>
              </a:spcBef>
              <a:spcAft>
                <a:spcPts val="0"/>
              </a:spcAft>
              <a:buSzPts val="1400"/>
              <a:buFont typeface="Open Sans Light"/>
              <a:buChar char="■"/>
              <a:defRPr sz="1400">
                <a:latin typeface="Open Sans Light"/>
                <a:ea typeface="Open Sans Light"/>
                <a:cs typeface="Open Sans Light"/>
                <a:sym typeface="Open Sans Light"/>
              </a:defRPr>
            </a:lvl3pPr>
            <a:lvl4pPr indent="-317500" lvl="3" marL="1828800" rtl="0">
              <a:spcBef>
                <a:spcPts val="0"/>
              </a:spcBef>
              <a:spcAft>
                <a:spcPts val="0"/>
              </a:spcAft>
              <a:buSzPts val="1400"/>
              <a:buFont typeface="Open Sans Light"/>
              <a:buChar char="●"/>
              <a:defRPr sz="1400">
                <a:latin typeface="Open Sans Light"/>
                <a:ea typeface="Open Sans Light"/>
                <a:cs typeface="Open Sans Light"/>
                <a:sym typeface="Open Sans Light"/>
              </a:defRPr>
            </a:lvl4pPr>
            <a:lvl5pPr indent="-298450" lvl="4" marL="2286000" rtl="0">
              <a:spcBef>
                <a:spcPts val="0"/>
              </a:spcBef>
              <a:spcAft>
                <a:spcPts val="0"/>
              </a:spcAft>
              <a:buSzPts val="1100"/>
              <a:buFont typeface="Open Sans Light"/>
              <a:buChar char="○"/>
              <a:defRPr sz="1100">
                <a:latin typeface="Open Sans Light"/>
                <a:ea typeface="Open Sans Light"/>
                <a:cs typeface="Open Sans Light"/>
                <a:sym typeface="Open Sans Light"/>
              </a:defRPr>
            </a:lvl5pPr>
            <a:lvl6pPr indent="-298450" lvl="5" marL="2743200" rtl="0">
              <a:spcBef>
                <a:spcPts val="0"/>
              </a:spcBef>
              <a:spcAft>
                <a:spcPts val="0"/>
              </a:spcAft>
              <a:buSzPts val="1100"/>
              <a:buFont typeface="Open Sans Light"/>
              <a:buChar char="■"/>
              <a:defRPr sz="1100">
                <a:latin typeface="Open Sans Light"/>
                <a:ea typeface="Open Sans Light"/>
                <a:cs typeface="Open Sans Light"/>
                <a:sym typeface="Open Sans Light"/>
              </a:defRPr>
            </a:lvl6pPr>
            <a:lvl7pPr indent="-298450" lvl="6" marL="3200400" rtl="0">
              <a:spcBef>
                <a:spcPts val="0"/>
              </a:spcBef>
              <a:spcAft>
                <a:spcPts val="0"/>
              </a:spcAft>
              <a:buSzPts val="1100"/>
              <a:buFont typeface="Open Sans Light"/>
              <a:buChar char="●"/>
              <a:defRPr sz="1100">
                <a:latin typeface="Open Sans Light"/>
                <a:ea typeface="Open Sans Light"/>
                <a:cs typeface="Open Sans Light"/>
                <a:sym typeface="Open Sans Light"/>
              </a:defRPr>
            </a:lvl7pPr>
            <a:lvl8pPr indent="-298450" lvl="7" marL="3657600" rtl="0">
              <a:spcBef>
                <a:spcPts val="0"/>
              </a:spcBef>
              <a:spcAft>
                <a:spcPts val="0"/>
              </a:spcAft>
              <a:buSzPts val="1100"/>
              <a:buFont typeface="Open Sans Light"/>
              <a:buChar char="○"/>
              <a:defRPr sz="1100">
                <a:latin typeface="Open Sans Light"/>
                <a:ea typeface="Open Sans Light"/>
                <a:cs typeface="Open Sans Light"/>
                <a:sym typeface="Open Sans Light"/>
              </a:defRPr>
            </a:lvl8pPr>
            <a:lvl9pPr indent="-298450" lvl="8" marL="4114800" rtl="0">
              <a:spcBef>
                <a:spcPts val="0"/>
              </a:spcBef>
              <a:spcAft>
                <a:spcPts val="0"/>
              </a:spcAft>
              <a:buSzPts val="1100"/>
              <a:buFont typeface="Open Sans Light"/>
              <a:buChar char="■"/>
              <a:defRPr sz="1100">
                <a:latin typeface="Open Sans Light"/>
                <a:ea typeface="Open Sans Light"/>
                <a:cs typeface="Open Sans Light"/>
                <a:sym typeface="Open Sans Light"/>
              </a:defRPr>
            </a:lvl9pPr>
          </a:lstStyle>
          <a:p/>
        </p:txBody>
      </p:sp>
      <p:sp>
        <p:nvSpPr>
          <p:cNvPr id="228" name="Google Shape;228;g182f62b9267_0_515"/>
          <p:cNvSpPr txBox="1"/>
          <p:nvPr>
            <p:ph type="title"/>
          </p:nvPr>
        </p:nvSpPr>
        <p:spPr>
          <a:xfrm>
            <a:off x="347644" y="483797"/>
            <a:ext cx="3520200" cy="752100"/>
          </a:xfrm>
          <a:prstGeom prst="rect">
            <a:avLst/>
          </a:prstGeom>
        </p:spPr>
        <p:txBody>
          <a:bodyPr anchorCtr="0" anchor="t" bIns="91425" lIns="91425" spcFirstLastPara="1" rIns="91425" wrap="square" tIns="91425">
            <a:spAutoFit/>
          </a:bodyPr>
          <a:lstStyle>
            <a:lvl1pPr lvl="0" rtl="0">
              <a:spcBef>
                <a:spcPts val="0"/>
              </a:spcBef>
              <a:spcAft>
                <a:spcPts val="0"/>
              </a:spcAft>
              <a:buNone/>
              <a:defRPr sz="3500">
                <a:solidFill>
                  <a:schemeClr val="dk1"/>
                </a:solidFill>
                <a:latin typeface="Google Sans"/>
                <a:ea typeface="Google Sans"/>
                <a:cs typeface="Google Sans"/>
                <a:sym typeface="Google Sans"/>
              </a:defRPr>
            </a:lvl1pPr>
            <a:lvl2pPr lvl="1" rtl="0">
              <a:spcBef>
                <a:spcPts val="0"/>
              </a:spcBef>
              <a:spcAft>
                <a:spcPts val="0"/>
              </a:spcAft>
              <a:buNone/>
              <a:defRPr sz="3500">
                <a:latin typeface="Google Sans"/>
                <a:ea typeface="Google Sans"/>
                <a:cs typeface="Google Sans"/>
                <a:sym typeface="Google Sans"/>
              </a:defRPr>
            </a:lvl2pPr>
            <a:lvl3pPr lvl="2" rtl="0">
              <a:spcBef>
                <a:spcPts val="0"/>
              </a:spcBef>
              <a:spcAft>
                <a:spcPts val="0"/>
              </a:spcAft>
              <a:buNone/>
              <a:defRPr sz="3500">
                <a:latin typeface="Google Sans"/>
                <a:ea typeface="Google Sans"/>
                <a:cs typeface="Google Sans"/>
                <a:sym typeface="Google Sans"/>
              </a:defRPr>
            </a:lvl3pPr>
            <a:lvl4pPr lvl="3" rtl="0">
              <a:spcBef>
                <a:spcPts val="0"/>
              </a:spcBef>
              <a:spcAft>
                <a:spcPts val="0"/>
              </a:spcAft>
              <a:buNone/>
              <a:defRPr sz="3500">
                <a:latin typeface="Google Sans"/>
                <a:ea typeface="Google Sans"/>
                <a:cs typeface="Google Sans"/>
                <a:sym typeface="Google Sans"/>
              </a:defRPr>
            </a:lvl4pPr>
            <a:lvl5pPr lvl="4" rtl="0">
              <a:spcBef>
                <a:spcPts val="0"/>
              </a:spcBef>
              <a:spcAft>
                <a:spcPts val="0"/>
              </a:spcAft>
              <a:buNone/>
              <a:defRPr sz="3500">
                <a:latin typeface="Google Sans"/>
                <a:ea typeface="Google Sans"/>
                <a:cs typeface="Google Sans"/>
                <a:sym typeface="Google Sans"/>
              </a:defRPr>
            </a:lvl5pPr>
            <a:lvl6pPr lvl="5" rtl="0">
              <a:spcBef>
                <a:spcPts val="0"/>
              </a:spcBef>
              <a:spcAft>
                <a:spcPts val="0"/>
              </a:spcAft>
              <a:buNone/>
              <a:defRPr sz="3500">
                <a:latin typeface="Google Sans"/>
                <a:ea typeface="Google Sans"/>
                <a:cs typeface="Google Sans"/>
                <a:sym typeface="Google Sans"/>
              </a:defRPr>
            </a:lvl6pPr>
            <a:lvl7pPr lvl="6" rtl="0">
              <a:spcBef>
                <a:spcPts val="0"/>
              </a:spcBef>
              <a:spcAft>
                <a:spcPts val="0"/>
              </a:spcAft>
              <a:buNone/>
              <a:defRPr sz="3500">
                <a:latin typeface="Google Sans"/>
                <a:ea typeface="Google Sans"/>
                <a:cs typeface="Google Sans"/>
                <a:sym typeface="Google Sans"/>
              </a:defRPr>
            </a:lvl7pPr>
            <a:lvl8pPr lvl="7" rtl="0">
              <a:spcBef>
                <a:spcPts val="0"/>
              </a:spcBef>
              <a:spcAft>
                <a:spcPts val="0"/>
              </a:spcAft>
              <a:buNone/>
              <a:defRPr sz="3500">
                <a:latin typeface="Google Sans"/>
                <a:ea typeface="Google Sans"/>
                <a:cs typeface="Google Sans"/>
                <a:sym typeface="Google Sans"/>
              </a:defRPr>
            </a:lvl8pPr>
            <a:lvl9pPr lvl="8" rtl="0">
              <a:spcBef>
                <a:spcPts val="0"/>
              </a:spcBef>
              <a:spcAft>
                <a:spcPts val="0"/>
              </a:spcAft>
              <a:buNone/>
              <a:defRPr sz="3500">
                <a:latin typeface="Google Sans"/>
                <a:ea typeface="Google Sans"/>
                <a:cs typeface="Google Sans"/>
                <a:sym typeface="Google Sans"/>
              </a:defRPr>
            </a:lvl9pPr>
          </a:lstStyle>
          <a:p/>
        </p:txBody>
      </p:sp>
      <p:sp>
        <p:nvSpPr>
          <p:cNvPr id="229" name="Google Shape;229;g182f62b9267_0_515"/>
          <p:cNvSpPr txBox="1"/>
          <p:nvPr>
            <p:ph idx="2" type="subTitle"/>
          </p:nvPr>
        </p:nvSpPr>
        <p:spPr>
          <a:xfrm>
            <a:off x="422681" y="1138228"/>
            <a:ext cx="3313200" cy="512400"/>
          </a:xfrm>
          <a:prstGeom prst="rect">
            <a:avLst/>
          </a:prstGeom>
        </p:spPr>
        <p:txBody>
          <a:bodyPr anchorCtr="0" anchor="t" bIns="34275" lIns="34275" spcFirstLastPara="1" rIns="34275" wrap="square" tIns="34275">
            <a:spAutoFit/>
          </a:bodyPr>
          <a:lstStyle>
            <a:lvl1pPr lvl="0" rtl="0">
              <a:spcBef>
                <a:spcPts val="0"/>
              </a:spcBef>
              <a:spcAft>
                <a:spcPts val="0"/>
              </a:spcAft>
              <a:buNone/>
              <a:defRPr sz="1800">
                <a:solidFill>
                  <a:srgbClr val="75787B"/>
                </a:solidFill>
                <a:latin typeface="Roboto Mono"/>
                <a:ea typeface="Roboto Mono"/>
                <a:cs typeface="Roboto Mono"/>
                <a:sym typeface="Roboto Mono"/>
              </a:defRPr>
            </a:lvl1pPr>
            <a:lvl2pPr lvl="1" rtl="0">
              <a:spcBef>
                <a:spcPts val="0"/>
              </a:spcBef>
              <a:spcAft>
                <a:spcPts val="0"/>
              </a:spcAft>
              <a:buNone/>
              <a:defRPr>
                <a:latin typeface="Google Sans"/>
                <a:ea typeface="Google Sans"/>
                <a:cs typeface="Google Sans"/>
                <a:sym typeface="Google Sans"/>
              </a:defRPr>
            </a:lvl2pPr>
            <a:lvl3pPr lvl="2" rtl="0">
              <a:spcBef>
                <a:spcPts val="0"/>
              </a:spcBef>
              <a:spcAft>
                <a:spcPts val="0"/>
              </a:spcAft>
              <a:buNone/>
              <a:defRPr>
                <a:latin typeface="Google Sans"/>
                <a:ea typeface="Google Sans"/>
                <a:cs typeface="Google Sans"/>
                <a:sym typeface="Google Sans"/>
              </a:defRPr>
            </a:lvl3pPr>
            <a:lvl4pPr lvl="3" rtl="0">
              <a:spcBef>
                <a:spcPts val="0"/>
              </a:spcBef>
              <a:spcAft>
                <a:spcPts val="0"/>
              </a:spcAft>
              <a:buNone/>
              <a:defRPr>
                <a:latin typeface="Google Sans"/>
                <a:ea typeface="Google Sans"/>
                <a:cs typeface="Google Sans"/>
                <a:sym typeface="Google Sans"/>
              </a:defRPr>
            </a:lvl4pPr>
            <a:lvl5pPr lvl="4" rtl="0">
              <a:spcBef>
                <a:spcPts val="0"/>
              </a:spcBef>
              <a:spcAft>
                <a:spcPts val="0"/>
              </a:spcAft>
              <a:buNone/>
              <a:defRPr>
                <a:latin typeface="Google Sans"/>
                <a:ea typeface="Google Sans"/>
                <a:cs typeface="Google Sans"/>
                <a:sym typeface="Google Sans"/>
              </a:defRPr>
            </a:lvl5pPr>
            <a:lvl6pPr lvl="5" rtl="0">
              <a:spcBef>
                <a:spcPts val="0"/>
              </a:spcBef>
              <a:spcAft>
                <a:spcPts val="0"/>
              </a:spcAft>
              <a:buNone/>
              <a:defRPr>
                <a:latin typeface="Google Sans"/>
                <a:ea typeface="Google Sans"/>
                <a:cs typeface="Google Sans"/>
                <a:sym typeface="Google Sans"/>
              </a:defRPr>
            </a:lvl6pPr>
            <a:lvl7pPr lvl="6" rtl="0">
              <a:spcBef>
                <a:spcPts val="0"/>
              </a:spcBef>
              <a:spcAft>
                <a:spcPts val="0"/>
              </a:spcAft>
              <a:buNone/>
              <a:defRPr>
                <a:latin typeface="Google Sans"/>
                <a:ea typeface="Google Sans"/>
                <a:cs typeface="Google Sans"/>
                <a:sym typeface="Google Sans"/>
              </a:defRPr>
            </a:lvl7pPr>
            <a:lvl8pPr lvl="7" rtl="0">
              <a:spcBef>
                <a:spcPts val="0"/>
              </a:spcBef>
              <a:spcAft>
                <a:spcPts val="0"/>
              </a:spcAft>
              <a:buNone/>
              <a:defRPr>
                <a:latin typeface="Google Sans"/>
                <a:ea typeface="Google Sans"/>
                <a:cs typeface="Google Sans"/>
                <a:sym typeface="Google Sans"/>
              </a:defRPr>
            </a:lvl8pPr>
            <a:lvl9pPr lvl="8" rtl="0">
              <a:spcBef>
                <a:spcPts val="0"/>
              </a:spcBef>
              <a:spcAft>
                <a:spcPts val="0"/>
              </a:spcAft>
              <a:buNone/>
              <a:defRPr>
                <a:latin typeface="Google Sans"/>
                <a:ea typeface="Google Sans"/>
                <a:cs typeface="Google Sans"/>
                <a:sym typeface="Google Sans"/>
              </a:defRPr>
            </a:lvl9pPr>
          </a:lstStyle>
          <a:p/>
        </p:txBody>
      </p:sp>
      <p:sp>
        <p:nvSpPr>
          <p:cNvPr id="230" name="Google Shape;230;g182f62b9267_0_515"/>
          <p:cNvSpPr/>
          <p:nvPr/>
        </p:nvSpPr>
        <p:spPr>
          <a:xfrm>
            <a:off x="4598616" y="4556"/>
            <a:ext cx="4545300" cy="5143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 Blue" showMasterSp="0">
  <p:cSld name="Title, Subtitle, &amp; Bullets_3">
    <p:bg>
      <p:bgPr>
        <a:blipFill>
          <a:blip r:embed="rId2">
            <a:alphaModFix/>
          </a:blip>
          <a:stretch>
            <a:fillRect/>
          </a:stretch>
        </a:blipFill>
      </p:bgPr>
    </p:bg>
    <p:spTree>
      <p:nvGrpSpPr>
        <p:cNvPr id="231" name="Shape 231"/>
        <p:cNvGrpSpPr/>
        <p:nvPr/>
      </p:nvGrpSpPr>
      <p:grpSpPr>
        <a:xfrm>
          <a:off x="0" y="0"/>
          <a:ext cx="0" cy="0"/>
          <a:chOff x="0" y="0"/>
          <a:chExt cx="0" cy="0"/>
        </a:xfrm>
      </p:grpSpPr>
      <p:sp>
        <p:nvSpPr>
          <p:cNvPr id="232" name="Google Shape;232;g182f62b9267_0_521"/>
          <p:cNvSpPr txBox="1"/>
          <p:nvPr/>
        </p:nvSpPr>
        <p:spPr>
          <a:xfrm>
            <a:off x="912983" y="1893330"/>
            <a:ext cx="6788100" cy="1034700"/>
          </a:xfrm>
          <a:prstGeom prst="rect">
            <a:avLst/>
          </a:prstGeom>
          <a:noFill/>
          <a:ln>
            <a:noFill/>
          </a:ln>
        </p:spPr>
        <p:txBody>
          <a:bodyPr anchorCtr="0" anchor="t" bIns="34275" lIns="34275" spcFirstLastPara="1" rIns="34275" wrap="square" tIns="34275">
            <a:noAutofit/>
          </a:bodyPr>
          <a:lstStyle/>
          <a:p>
            <a:pPr indent="-88900" lvl="0" marL="241300" rtl="0" algn="l">
              <a:spcBef>
                <a:spcPts val="2200"/>
              </a:spcBef>
              <a:spcAft>
                <a:spcPts val="0"/>
              </a:spcAft>
              <a:buNone/>
            </a:pPr>
            <a:r>
              <a:t/>
            </a:r>
            <a:endParaRPr sz="2000">
              <a:latin typeface="Helvetica Neue"/>
              <a:ea typeface="Helvetica Neue"/>
              <a:cs typeface="Helvetica Neue"/>
              <a:sym typeface="Helvetica Neue"/>
            </a:endParaRPr>
          </a:p>
        </p:txBody>
      </p:sp>
      <p:sp>
        <p:nvSpPr>
          <p:cNvPr id="233" name="Google Shape;233;g182f62b9267_0_521"/>
          <p:cNvSpPr txBox="1"/>
          <p:nvPr>
            <p:ph type="title"/>
          </p:nvPr>
        </p:nvSpPr>
        <p:spPr>
          <a:xfrm>
            <a:off x="854513" y="1178831"/>
            <a:ext cx="5453400" cy="752100"/>
          </a:xfrm>
          <a:prstGeom prst="rect">
            <a:avLst/>
          </a:prstGeom>
        </p:spPr>
        <p:txBody>
          <a:bodyPr anchorCtr="0" anchor="t" bIns="91425" lIns="91425" spcFirstLastPara="1" rIns="91425" wrap="square" tIns="91425">
            <a:spAutoFit/>
          </a:bodyPr>
          <a:lstStyle>
            <a:lvl1pPr lvl="0" rtl="0">
              <a:spcBef>
                <a:spcPts val="0"/>
              </a:spcBef>
              <a:spcAft>
                <a:spcPts val="0"/>
              </a:spcAft>
              <a:buNone/>
              <a:defRPr sz="3500">
                <a:solidFill>
                  <a:schemeClr val="dk1"/>
                </a:solidFill>
                <a:latin typeface="Google Sans"/>
                <a:ea typeface="Google Sans"/>
                <a:cs typeface="Google Sans"/>
                <a:sym typeface="Google Sans"/>
              </a:defRPr>
            </a:lvl1pPr>
            <a:lvl2pPr lvl="1" rtl="0">
              <a:spcBef>
                <a:spcPts val="0"/>
              </a:spcBef>
              <a:spcAft>
                <a:spcPts val="0"/>
              </a:spcAft>
              <a:buNone/>
              <a:defRPr sz="3500">
                <a:latin typeface="Google Sans"/>
                <a:ea typeface="Google Sans"/>
                <a:cs typeface="Google Sans"/>
                <a:sym typeface="Google Sans"/>
              </a:defRPr>
            </a:lvl2pPr>
            <a:lvl3pPr lvl="2" rtl="0">
              <a:spcBef>
                <a:spcPts val="0"/>
              </a:spcBef>
              <a:spcAft>
                <a:spcPts val="0"/>
              </a:spcAft>
              <a:buNone/>
              <a:defRPr sz="3500">
                <a:latin typeface="Google Sans"/>
                <a:ea typeface="Google Sans"/>
                <a:cs typeface="Google Sans"/>
                <a:sym typeface="Google Sans"/>
              </a:defRPr>
            </a:lvl3pPr>
            <a:lvl4pPr lvl="3" rtl="0">
              <a:spcBef>
                <a:spcPts val="0"/>
              </a:spcBef>
              <a:spcAft>
                <a:spcPts val="0"/>
              </a:spcAft>
              <a:buNone/>
              <a:defRPr sz="3500">
                <a:latin typeface="Google Sans"/>
                <a:ea typeface="Google Sans"/>
                <a:cs typeface="Google Sans"/>
                <a:sym typeface="Google Sans"/>
              </a:defRPr>
            </a:lvl4pPr>
            <a:lvl5pPr lvl="4" rtl="0">
              <a:spcBef>
                <a:spcPts val="0"/>
              </a:spcBef>
              <a:spcAft>
                <a:spcPts val="0"/>
              </a:spcAft>
              <a:buNone/>
              <a:defRPr sz="3500">
                <a:latin typeface="Google Sans"/>
                <a:ea typeface="Google Sans"/>
                <a:cs typeface="Google Sans"/>
                <a:sym typeface="Google Sans"/>
              </a:defRPr>
            </a:lvl5pPr>
            <a:lvl6pPr lvl="5" rtl="0">
              <a:spcBef>
                <a:spcPts val="0"/>
              </a:spcBef>
              <a:spcAft>
                <a:spcPts val="0"/>
              </a:spcAft>
              <a:buNone/>
              <a:defRPr sz="3500">
                <a:latin typeface="Google Sans"/>
                <a:ea typeface="Google Sans"/>
                <a:cs typeface="Google Sans"/>
                <a:sym typeface="Google Sans"/>
              </a:defRPr>
            </a:lvl6pPr>
            <a:lvl7pPr lvl="6" rtl="0">
              <a:spcBef>
                <a:spcPts val="0"/>
              </a:spcBef>
              <a:spcAft>
                <a:spcPts val="0"/>
              </a:spcAft>
              <a:buNone/>
              <a:defRPr sz="3500">
                <a:latin typeface="Google Sans"/>
                <a:ea typeface="Google Sans"/>
                <a:cs typeface="Google Sans"/>
                <a:sym typeface="Google Sans"/>
              </a:defRPr>
            </a:lvl7pPr>
            <a:lvl8pPr lvl="7" rtl="0">
              <a:spcBef>
                <a:spcPts val="0"/>
              </a:spcBef>
              <a:spcAft>
                <a:spcPts val="0"/>
              </a:spcAft>
              <a:buNone/>
              <a:defRPr sz="3500">
                <a:latin typeface="Google Sans"/>
                <a:ea typeface="Google Sans"/>
                <a:cs typeface="Google Sans"/>
                <a:sym typeface="Google Sans"/>
              </a:defRPr>
            </a:lvl8pPr>
            <a:lvl9pPr lvl="8" rtl="0">
              <a:spcBef>
                <a:spcPts val="0"/>
              </a:spcBef>
              <a:spcAft>
                <a:spcPts val="0"/>
              </a:spcAft>
              <a:buNone/>
              <a:defRPr sz="3500">
                <a:latin typeface="Google Sans"/>
                <a:ea typeface="Google Sans"/>
                <a:cs typeface="Google Sans"/>
                <a:sym typeface="Google Sans"/>
              </a:defRPr>
            </a:lvl9pPr>
          </a:lstStyle>
          <a:p/>
        </p:txBody>
      </p:sp>
      <p:sp>
        <p:nvSpPr>
          <p:cNvPr id="234" name="Google Shape;234;g182f62b9267_0_521"/>
          <p:cNvSpPr txBox="1"/>
          <p:nvPr>
            <p:ph idx="1" type="subTitle"/>
          </p:nvPr>
        </p:nvSpPr>
        <p:spPr>
          <a:xfrm>
            <a:off x="929091" y="1833263"/>
            <a:ext cx="6398100" cy="752100"/>
          </a:xfrm>
          <a:prstGeom prst="rect">
            <a:avLst/>
          </a:prstGeom>
        </p:spPr>
        <p:txBody>
          <a:bodyPr anchorCtr="0" anchor="t" bIns="34275" lIns="34275" spcFirstLastPara="1" rIns="34275" wrap="square" tIns="34275">
            <a:spAutoFit/>
          </a:bodyPr>
          <a:lstStyle>
            <a:lvl1pPr lvl="0" rtl="0">
              <a:spcBef>
                <a:spcPts val="0"/>
              </a:spcBef>
              <a:spcAft>
                <a:spcPts val="0"/>
              </a:spcAft>
              <a:buNone/>
              <a:defRPr sz="1800">
                <a:solidFill>
                  <a:srgbClr val="1A73E8"/>
                </a:solidFill>
                <a:latin typeface="Roboto Mono"/>
                <a:ea typeface="Roboto Mono"/>
                <a:cs typeface="Roboto Mono"/>
                <a:sym typeface="Roboto Mono"/>
              </a:defRPr>
            </a:lvl1pPr>
            <a:lvl2pPr lvl="1" rtl="0">
              <a:spcBef>
                <a:spcPts val="0"/>
              </a:spcBef>
              <a:spcAft>
                <a:spcPts val="0"/>
              </a:spcAft>
              <a:buNone/>
              <a:defRPr>
                <a:latin typeface="Google Sans"/>
                <a:ea typeface="Google Sans"/>
                <a:cs typeface="Google Sans"/>
                <a:sym typeface="Google Sans"/>
              </a:defRPr>
            </a:lvl2pPr>
            <a:lvl3pPr lvl="2" rtl="0">
              <a:spcBef>
                <a:spcPts val="0"/>
              </a:spcBef>
              <a:spcAft>
                <a:spcPts val="0"/>
              </a:spcAft>
              <a:buNone/>
              <a:defRPr>
                <a:latin typeface="Google Sans"/>
                <a:ea typeface="Google Sans"/>
                <a:cs typeface="Google Sans"/>
                <a:sym typeface="Google Sans"/>
              </a:defRPr>
            </a:lvl3pPr>
            <a:lvl4pPr lvl="3" rtl="0">
              <a:spcBef>
                <a:spcPts val="0"/>
              </a:spcBef>
              <a:spcAft>
                <a:spcPts val="0"/>
              </a:spcAft>
              <a:buNone/>
              <a:defRPr>
                <a:latin typeface="Google Sans"/>
                <a:ea typeface="Google Sans"/>
                <a:cs typeface="Google Sans"/>
                <a:sym typeface="Google Sans"/>
              </a:defRPr>
            </a:lvl4pPr>
            <a:lvl5pPr lvl="4" rtl="0">
              <a:spcBef>
                <a:spcPts val="0"/>
              </a:spcBef>
              <a:spcAft>
                <a:spcPts val="0"/>
              </a:spcAft>
              <a:buNone/>
              <a:defRPr>
                <a:latin typeface="Google Sans"/>
                <a:ea typeface="Google Sans"/>
                <a:cs typeface="Google Sans"/>
                <a:sym typeface="Google Sans"/>
              </a:defRPr>
            </a:lvl5pPr>
            <a:lvl6pPr lvl="5" rtl="0">
              <a:spcBef>
                <a:spcPts val="0"/>
              </a:spcBef>
              <a:spcAft>
                <a:spcPts val="0"/>
              </a:spcAft>
              <a:buNone/>
              <a:defRPr>
                <a:latin typeface="Google Sans"/>
                <a:ea typeface="Google Sans"/>
                <a:cs typeface="Google Sans"/>
                <a:sym typeface="Google Sans"/>
              </a:defRPr>
            </a:lvl6pPr>
            <a:lvl7pPr lvl="6" rtl="0">
              <a:spcBef>
                <a:spcPts val="0"/>
              </a:spcBef>
              <a:spcAft>
                <a:spcPts val="0"/>
              </a:spcAft>
              <a:buNone/>
              <a:defRPr>
                <a:latin typeface="Google Sans"/>
                <a:ea typeface="Google Sans"/>
                <a:cs typeface="Google Sans"/>
                <a:sym typeface="Google Sans"/>
              </a:defRPr>
            </a:lvl7pPr>
            <a:lvl8pPr lvl="7" rtl="0">
              <a:spcBef>
                <a:spcPts val="0"/>
              </a:spcBef>
              <a:spcAft>
                <a:spcPts val="0"/>
              </a:spcAft>
              <a:buNone/>
              <a:defRPr>
                <a:latin typeface="Google Sans"/>
                <a:ea typeface="Google Sans"/>
                <a:cs typeface="Google Sans"/>
                <a:sym typeface="Google Sans"/>
              </a:defRPr>
            </a:lvl8pPr>
            <a:lvl9pPr lvl="8" rtl="0">
              <a:spcBef>
                <a:spcPts val="0"/>
              </a:spcBef>
              <a:spcAft>
                <a:spcPts val="0"/>
              </a:spcAft>
              <a:buNone/>
              <a:defRPr>
                <a:latin typeface="Google Sans"/>
                <a:ea typeface="Google Sans"/>
                <a:cs typeface="Google Sans"/>
                <a:sym typeface="Google Sans"/>
              </a:defRPr>
            </a:lvl9pPr>
          </a:lstStyle>
          <a:p/>
        </p:txBody>
      </p:sp>
      <p:sp>
        <p:nvSpPr>
          <p:cNvPr id="235" name="Google Shape;235;g182f62b9267_0_521"/>
          <p:cNvSpPr txBox="1"/>
          <p:nvPr>
            <p:ph idx="2" type="body"/>
          </p:nvPr>
        </p:nvSpPr>
        <p:spPr>
          <a:xfrm>
            <a:off x="929091" y="2288466"/>
            <a:ext cx="5941200" cy="2402700"/>
          </a:xfrm>
          <a:prstGeom prst="rect">
            <a:avLst/>
          </a:prstGeom>
        </p:spPr>
        <p:txBody>
          <a:bodyPr anchorCtr="0" anchor="t" bIns="34275" lIns="34275" spcFirstLastPara="1" rIns="34275" wrap="square" tIns="34275">
            <a:spAutoFit/>
          </a:bodyPr>
          <a:lstStyle>
            <a:lvl1pPr indent="-342900" lvl="0" marL="457200" rtl="0">
              <a:spcBef>
                <a:spcPts val="0"/>
              </a:spcBef>
              <a:spcAft>
                <a:spcPts val="0"/>
              </a:spcAft>
              <a:buSzPts val="1800"/>
              <a:buFont typeface="Open Sans Light"/>
              <a:buChar char="●"/>
              <a:defRPr sz="1800">
                <a:latin typeface="Open Sans Light"/>
                <a:ea typeface="Open Sans Light"/>
                <a:cs typeface="Open Sans Light"/>
                <a:sym typeface="Open Sans Light"/>
              </a:defRPr>
            </a:lvl1pPr>
            <a:lvl2pPr indent="-342900" lvl="1" marL="914400" rtl="0">
              <a:spcBef>
                <a:spcPts val="0"/>
              </a:spcBef>
              <a:spcAft>
                <a:spcPts val="0"/>
              </a:spcAft>
              <a:buSzPts val="1800"/>
              <a:buFont typeface="Open Sans Light"/>
              <a:buChar char="○"/>
              <a:defRPr sz="1800">
                <a:latin typeface="Open Sans Light"/>
                <a:ea typeface="Open Sans Light"/>
                <a:cs typeface="Open Sans Light"/>
                <a:sym typeface="Open Sans Light"/>
              </a:defRPr>
            </a:lvl2pPr>
            <a:lvl3pPr indent="-317500" lvl="2" marL="1371600" rtl="0">
              <a:spcBef>
                <a:spcPts val="0"/>
              </a:spcBef>
              <a:spcAft>
                <a:spcPts val="0"/>
              </a:spcAft>
              <a:buSzPts val="1400"/>
              <a:buFont typeface="Open Sans Light"/>
              <a:buChar char="■"/>
              <a:defRPr sz="1400">
                <a:latin typeface="Open Sans Light"/>
                <a:ea typeface="Open Sans Light"/>
                <a:cs typeface="Open Sans Light"/>
                <a:sym typeface="Open Sans Light"/>
              </a:defRPr>
            </a:lvl3pPr>
            <a:lvl4pPr indent="-317500" lvl="3" marL="1828800" rtl="0">
              <a:spcBef>
                <a:spcPts val="0"/>
              </a:spcBef>
              <a:spcAft>
                <a:spcPts val="0"/>
              </a:spcAft>
              <a:buSzPts val="1400"/>
              <a:buFont typeface="Open Sans Light"/>
              <a:buChar char="●"/>
              <a:defRPr sz="1400">
                <a:latin typeface="Open Sans Light"/>
                <a:ea typeface="Open Sans Light"/>
                <a:cs typeface="Open Sans Light"/>
                <a:sym typeface="Open Sans Light"/>
              </a:defRPr>
            </a:lvl4pPr>
            <a:lvl5pPr indent="-298450" lvl="4" marL="2286000" rtl="0">
              <a:spcBef>
                <a:spcPts val="0"/>
              </a:spcBef>
              <a:spcAft>
                <a:spcPts val="0"/>
              </a:spcAft>
              <a:buSzPts val="1100"/>
              <a:buFont typeface="Open Sans Light"/>
              <a:buChar char="○"/>
              <a:defRPr sz="1100">
                <a:latin typeface="Open Sans Light"/>
                <a:ea typeface="Open Sans Light"/>
                <a:cs typeface="Open Sans Light"/>
                <a:sym typeface="Open Sans Light"/>
              </a:defRPr>
            </a:lvl5pPr>
            <a:lvl6pPr indent="-298450" lvl="5" marL="2743200" rtl="0">
              <a:spcBef>
                <a:spcPts val="0"/>
              </a:spcBef>
              <a:spcAft>
                <a:spcPts val="0"/>
              </a:spcAft>
              <a:buSzPts val="1100"/>
              <a:buFont typeface="Open Sans Light"/>
              <a:buChar char="■"/>
              <a:defRPr sz="1100">
                <a:latin typeface="Open Sans Light"/>
                <a:ea typeface="Open Sans Light"/>
                <a:cs typeface="Open Sans Light"/>
                <a:sym typeface="Open Sans Light"/>
              </a:defRPr>
            </a:lvl6pPr>
            <a:lvl7pPr indent="-298450" lvl="6" marL="3200400" rtl="0">
              <a:spcBef>
                <a:spcPts val="0"/>
              </a:spcBef>
              <a:spcAft>
                <a:spcPts val="0"/>
              </a:spcAft>
              <a:buSzPts val="1100"/>
              <a:buFont typeface="Open Sans Light"/>
              <a:buChar char="●"/>
              <a:defRPr sz="1100">
                <a:latin typeface="Open Sans Light"/>
                <a:ea typeface="Open Sans Light"/>
                <a:cs typeface="Open Sans Light"/>
                <a:sym typeface="Open Sans Light"/>
              </a:defRPr>
            </a:lvl7pPr>
            <a:lvl8pPr indent="-298450" lvl="7" marL="3657600" rtl="0">
              <a:spcBef>
                <a:spcPts val="0"/>
              </a:spcBef>
              <a:spcAft>
                <a:spcPts val="0"/>
              </a:spcAft>
              <a:buSzPts val="1100"/>
              <a:buFont typeface="Open Sans Light"/>
              <a:buChar char="○"/>
              <a:defRPr sz="1100">
                <a:latin typeface="Open Sans Light"/>
                <a:ea typeface="Open Sans Light"/>
                <a:cs typeface="Open Sans Light"/>
                <a:sym typeface="Open Sans Light"/>
              </a:defRPr>
            </a:lvl8pPr>
            <a:lvl9pPr indent="-298450" lvl="8" marL="4114800" rtl="0">
              <a:spcBef>
                <a:spcPts val="0"/>
              </a:spcBef>
              <a:spcAft>
                <a:spcPts val="0"/>
              </a:spcAft>
              <a:buSzPts val="1100"/>
              <a:buFont typeface="Open Sans Light"/>
              <a:buChar char="■"/>
              <a:defRPr sz="1100">
                <a:latin typeface="Open Sans Light"/>
                <a:ea typeface="Open Sans Light"/>
                <a:cs typeface="Open Sans Light"/>
                <a:sym typeface="Open Sans Light"/>
              </a:defRPr>
            </a:lvl9pPr>
          </a:lstStyle>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 Green" showMasterSp="0">
  <p:cSld name="Title, Subtitle, &amp; Bullets_2">
    <p:bg>
      <p:bgPr>
        <a:blipFill>
          <a:blip r:embed="rId2">
            <a:alphaModFix/>
          </a:blip>
          <a:stretch>
            <a:fillRect/>
          </a:stretch>
        </a:blipFill>
      </p:bgPr>
    </p:bg>
    <p:spTree>
      <p:nvGrpSpPr>
        <p:cNvPr id="236" name="Shape 236"/>
        <p:cNvGrpSpPr/>
        <p:nvPr/>
      </p:nvGrpSpPr>
      <p:grpSpPr>
        <a:xfrm>
          <a:off x="0" y="0"/>
          <a:ext cx="0" cy="0"/>
          <a:chOff x="0" y="0"/>
          <a:chExt cx="0" cy="0"/>
        </a:xfrm>
      </p:grpSpPr>
      <p:sp>
        <p:nvSpPr>
          <p:cNvPr id="237" name="Google Shape;237;g182f62b9267_0_526"/>
          <p:cNvSpPr txBox="1"/>
          <p:nvPr/>
        </p:nvSpPr>
        <p:spPr>
          <a:xfrm>
            <a:off x="912983" y="1893330"/>
            <a:ext cx="6788100" cy="1034700"/>
          </a:xfrm>
          <a:prstGeom prst="rect">
            <a:avLst/>
          </a:prstGeom>
          <a:noFill/>
          <a:ln>
            <a:noFill/>
          </a:ln>
        </p:spPr>
        <p:txBody>
          <a:bodyPr anchorCtr="0" anchor="t" bIns="34275" lIns="34275" spcFirstLastPara="1" rIns="34275" wrap="square" tIns="34275">
            <a:noAutofit/>
          </a:bodyPr>
          <a:lstStyle/>
          <a:p>
            <a:pPr indent="-88900" lvl="0" marL="241300" rtl="0" algn="l">
              <a:spcBef>
                <a:spcPts val="2200"/>
              </a:spcBef>
              <a:spcAft>
                <a:spcPts val="0"/>
              </a:spcAft>
              <a:buNone/>
            </a:pPr>
            <a:r>
              <a:t/>
            </a:r>
            <a:endParaRPr sz="2000">
              <a:latin typeface="Helvetica Neue"/>
              <a:ea typeface="Helvetica Neue"/>
              <a:cs typeface="Helvetica Neue"/>
              <a:sym typeface="Helvetica Neue"/>
            </a:endParaRPr>
          </a:p>
        </p:txBody>
      </p:sp>
      <p:sp>
        <p:nvSpPr>
          <p:cNvPr id="238" name="Google Shape;238;g182f62b9267_0_526"/>
          <p:cNvSpPr txBox="1"/>
          <p:nvPr>
            <p:ph idx="1" type="body"/>
          </p:nvPr>
        </p:nvSpPr>
        <p:spPr>
          <a:xfrm>
            <a:off x="929091" y="2288466"/>
            <a:ext cx="5941200" cy="2402700"/>
          </a:xfrm>
          <a:prstGeom prst="rect">
            <a:avLst/>
          </a:prstGeom>
        </p:spPr>
        <p:txBody>
          <a:bodyPr anchorCtr="0" anchor="t" bIns="34275" lIns="34275" spcFirstLastPara="1" rIns="34275" wrap="square" tIns="34275">
            <a:spAutoFit/>
          </a:bodyPr>
          <a:lstStyle>
            <a:lvl1pPr indent="-342900" lvl="0" marL="457200" rtl="0">
              <a:spcBef>
                <a:spcPts val="0"/>
              </a:spcBef>
              <a:spcAft>
                <a:spcPts val="0"/>
              </a:spcAft>
              <a:buSzPts val="1800"/>
              <a:buFont typeface="Open Sans Light"/>
              <a:buChar char="●"/>
              <a:defRPr sz="1800">
                <a:latin typeface="Open Sans Light"/>
                <a:ea typeface="Open Sans Light"/>
                <a:cs typeface="Open Sans Light"/>
                <a:sym typeface="Open Sans Light"/>
              </a:defRPr>
            </a:lvl1pPr>
            <a:lvl2pPr indent="-342900" lvl="1" marL="914400" rtl="0">
              <a:spcBef>
                <a:spcPts val="0"/>
              </a:spcBef>
              <a:spcAft>
                <a:spcPts val="0"/>
              </a:spcAft>
              <a:buSzPts val="1800"/>
              <a:buFont typeface="Open Sans Light"/>
              <a:buChar char="○"/>
              <a:defRPr sz="1800">
                <a:latin typeface="Open Sans Light"/>
                <a:ea typeface="Open Sans Light"/>
                <a:cs typeface="Open Sans Light"/>
                <a:sym typeface="Open Sans Light"/>
              </a:defRPr>
            </a:lvl2pPr>
            <a:lvl3pPr indent="-317500" lvl="2" marL="1371600" rtl="0">
              <a:spcBef>
                <a:spcPts val="0"/>
              </a:spcBef>
              <a:spcAft>
                <a:spcPts val="0"/>
              </a:spcAft>
              <a:buSzPts val="1400"/>
              <a:buFont typeface="Open Sans Light"/>
              <a:buChar char="■"/>
              <a:defRPr sz="1400">
                <a:latin typeface="Open Sans Light"/>
                <a:ea typeface="Open Sans Light"/>
                <a:cs typeface="Open Sans Light"/>
                <a:sym typeface="Open Sans Light"/>
              </a:defRPr>
            </a:lvl3pPr>
            <a:lvl4pPr indent="-317500" lvl="3" marL="1828800" rtl="0">
              <a:spcBef>
                <a:spcPts val="0"/>
              </a:spcBef>
              <a:spcAft>
                <a:spcPts val="0"/>
              </a:spcAft>
              <a:buSzPts val="1400"/>
              <a:buFont typeface="Open Sans Light"/>
              <a:buChar char="●"/>
              <a:defRPr sz="1400">
                <a:latin typeface="Open Sans Light"/>
                <a:ea typeface="Open Sans Light"/>
                <a:cs typeface="Open Sans Light"/>
                <a:sym typeface="Open Sans Light"/>
              </a:defRPr>
            </a:lvl4pPr>
            <a:lvl5pPr indent="-298450" lvl="4" marL="2286000" rtl="0">
              <a:spcBef>
                <a:spcPts val="0"/>
              </a:spcBef>
              <a:spcAft>
                <a:spcPts val="0"/>
              </a:spcAft>
              <a:buSzPts val="1100"/>
              <a:buFont typeface="Open Sans Light"/>
              <a:buChar char="○"/>
              <a:defRPr sz="1100">
                <a:latin typeface="Open Sans Light"/>
                <a:ea typeface="Open Sans Light"/>
                <a:cs typeface="Open Sans Light"/>
                <a:sym typeface="Open Sans Light"/>
              </a:defRPr>
            </a:lvl5pPr>
            <a:lvl6pPr indent="-298450" lvl="5" marL="2743200" rtl="0">
              <a:spcBef>
                <a:spcPts val="0"/>
              </a:spcBef>
              <a:spcAft>
                <a:spcPts val="0"/>
              </a:spcAft>
              <a:buSzPts val="1100"/>
              <a:buFont typeface="Open Sans Light"/>
              <a:buChar char="■"/>
              <a:defRPr sz="1100">
                <a:latin typeface="Open Sans Light"/>
                <a:ea typeface="Open Sans Light"/>
                <a:cs typeface="Open Sans Light"/>
                <a:sym typeface="Open Sans Light"/>
              </a:defRPr>
            </a:lvl6pPr>
            <a:lvl7pPr indent="-298450" lvl="6" marL="3200400" rtl="0">
              <a:spcBef>
                <a:spcPts val="0"/>
              </a:spcBef>
              <a:spcAft>
                <a:spcPts val="0"/>
              </a:spcAft>
              <a:buSzPts val="1100"/>
              <a:buFont typeface="Open Sans Light"/>
              <a:buChar char="●"/>
              <a:defRPr sz="1100">
                <a:latin typeface="Open Sans Light"/>
                <a:ea typeface="Open Sans Light"/>
                <a:cs typeface="Open Sans Light"/>
                <a:sym typeface="Open Sans Light"/>
              </a:defRPr>
            </a:lvl7pPr>
            <a:lvl8pPr indent="-298450" lvl="7" marL="3657600" rtl="0">
              <a:spcBef>
                <a:spcPts val="0"/>
              </a:spcBef>
              <a:spcAft>
                <a:spcPts val="0"/>
              </a:spcAft>
              <a:buSzPts val="1100"/>
              <a:buFont typeface="Open Sans Light"/>
              <a:buChar char="○"/>
              <a:defRPr sz="1100">
                <a:latin typeface="Open Sans Light"/>
                <a:ea typeface="Open Sans Light"/>
                <a:cs typeface="Open Sans Light"/>
                <a:sym typeface="Open Sans Light"/>
              </a:defRPr>
            </a:lvl8pPr>
            <a:lvl9pPr indent="-298450" lvl="8" marL="4114800" rtl="0">
              <a:spcBef>
                <a:spcPts val="0"/>
              </a:spcBef>
              <a:spcAft>
                <a:spcPts val="0"/>
              </a:spcAft>
              <a:buSzPts val="1100"/>
              <a:buFont typeface="Open Sans Light"/>
              <a:buChar char="■"/>
              <a:defRPr sz="1100">
                <a:latin typeface="Open Sans Light"/>
                <a:ea typeface="Open Sans Light"/>
                <a:cs typeface="Open Sans Light"/>
                <a:sym typeface="Open Sans Light"/>
              </a:defRPr>
            </a:lvl9pPr>
          </a:lstStyle>
          <a:p/>
        </p:txBody>
      </p:sp>
      <p:sp>
        <p:nvSpPr>
          <p:cNvPr id="239" name="Google Shape;239;g182f62b9267_0_526"/>
          <p:cNvSpPr txBox="1"/>
          <p:nvPr>
            <p:ph type="title"/>
          </p:nvPr>
        </p:nvSpPr>
        <p:spPr>
          <a:xfrm>
            <a:off x="854513" y="1178831"/>
            <a:ext cx="5453400" cy="752100"/>
          </a:xfrm>
          <a:prstGeom prst="rect">
            <a:avLst/>
          </a:prstGeom>
        </p:spPr>
        <p:txBody>
          <a:bodyPr anchorCtr="0" anchor="t" bIns="91425" lIns="91425" spcFirstLastPara="1" rIns="91425" wrap="square" tIns="91425">
            <a:spAutoFit/>
          </a:bodyPr>
          <a:lstStyle>
            <a:lvl1pPr lvl="0" rtl="0">
              <a:spcBef>
                <a:spcPts val="0"/>
              </a:spcBef>
              <a:spcAft>
                <a:spcPts val="0"/>
              </a:spcAft>
              <a:buNone/>
              <a:defRPr sz="3500">
                <a:solidFill>
                  <a:schemeClr val="dk1"/>
                </a:solidFill>
                <a:latin typeface="Google Sans"/>
                <a:ea typeface="Google Sans"/>
                <a:cs typeface="Google Sans"/>
                <a:sym typeface="Google Sans"/>
              </a:defRPr>
            </a:lvl1pPr>
            <a:lvl2pPr lvl="1" rtl="0">
              <a:spcBef>
                <a:spcPts val="0"/>
              </a:spcBef>
              <a:spcAft>
                <a:spcPts val="0"/>
              </a:spcAft>
              <a:buNone/>
              <a:defRPr sz="3500">
                <a:latin typeface="Google Sans"/>
                <a:ea typeface="Google Sans"/>
                <a:cs typeface="Google Sans"/>
                <a:sym typeface="Google Sans"/>
              </a:defRPr>
            </a:lvl2pPr>
            <a:lvl3pPr lvl="2" rtl="0">
              <a:spcBef>
                <a:spcPts val="0"/>
              </a:spcBef>
              <a:spcAft>
                <a:spcPts val="0"/>
              </a:spcAft>
              <a:buNone/>
              <a:defRPr sz="3500">
                <a:latin typeface="Google Sans"/>
                <a:ea typeface="Google Sans"/>
                <a:cs typeface="Google Sans"/>
                <a:sym typeface="Google Sans"/>
              </a:defRPr>
            </a:lvl3pPr>
            <a:lvl4pPr lvl="3" rtl="0">
              <a:spcBef>
                <a:spcPts val="0"/>
              </a:spcBef>
              <a:spcAft>
                <a:spcPts val="0"/>
              </a:spcAft>
              <a:buNone/>
              <a:defRPr sz="3500">
                <a:latin typeface="Google Sans"/>
                <a:ea typeface="Google Sans"/>
                <a:cs typeface="Google Sans"/>
                <a:sym typeface="Google Sans"/>
              </a:defRPr>
            </a:lvl4pPr>
            <a:lvl5pPr lvl="4" rtl="0">
              <a:spcBef>
                <a:spcPts val="0"/>
              </a:spcBef>
              <a:spcAft>
                <a:spcPts val="0"/>
              </a:spcAft>
              <a:buNone/>
              <a:defRPr sz="3500">
                <a:latin typeface="Google Sans"/>
                <a:ea typeface="Google Sans"/>
                <a:cs typeface="Google Sans"/>
                <a:sym typeface="Google Sans"/>
              </a:defRPr>
            </a:lvl5pPr>
            <a:lvl6pPr lvl="5" rtl="0">
              <a:spcBef>
                <a:spcPts val="0"/>
              </a:spcBef>
              <a:spcAft>
                <a:spcPts val="0"/>
              </a:spcAft>
              <a:buNone/>
              <a:defRPr sz="3500">
                <a:latin typeface="Google Sans"/>
                <a:ea typeface="Google Sans"/>
                <a:cs typeface="Google Sans"/>
                <a:sym typeface="Google Sans"/>
              </a:defRPr>
            </a:lvl6pPr>
            <a:lvl7pPr lvl="6" rtl="0">
              <a:spcBef>
                <a:spcPts val="0"/>
              </a:spcBef>
              <a:spcAft>
                <a:spcPts val="0"/>
              </a:spcAft>
              <a:buNone/>
              <a:defRPr sz="3500">
                <a:latin typeface="Google Sans"/>
                <a:ea typeface="Google Sans"/>
                <a:cs typeface="Google Sans"/>
                <a:sym typeface="Google Sans"/>
              </a:defRPr>
            </a:lvl7pPr>
            <a:lvl8pPr lvl="7" rtl="0">
              <a:spcBef>
                <a:spcPts val="0"/>
              </a:spcBef>
              <a:spcAft>
                <a:spcPts val="0"/>
              </a:spcAft>
              <a:buNone/>
              <a:defRPr sz="3500">
                <a:latin typeface="Google Sans"/>
                <a:ea typeface="Google Sans"/>
                <a:cs typeface="Google Sans"/>
                <a:sym typeface="Google Sans"/>
              </a:defRPr>
            </a:lvl8pPr>
            <a:lvl9pPr lvl="8" rtl="0">
              <a:spcBef>
                <a:spcPts val="0"/>
              </a:spcBef>
              <a:spcAft>
                <a:spcPts val="0"/>
              </a:spcAft>
              <a:buNone/>
              <a:defRPr sz="3500">
                <a:latin typeface="Google Sans"/>
                <a:ea typeface="Google Sans"/>
                <a:cs typeface="Google Sans"/>
                <a:sym typeface="Google Sans"/>
              </a:defRPr>
            </a:lvl9pPr>
          </a:lstStyle>
          <a:p/>
        </p:txBody>
      </p:sp>
      <p:sp>
        <p:nvSpPr>
          <p:cNvPr id="240" name="Google Shape;240;g182f62b9267_0_526"/>
          <p:cNvSpPr txBox="1"/>
          <p:nvPr>
            <p:ph idx="2" type="subTitle"/>
          </p:nvPr>
        </p:nvSpPr>
        <p:spPr>
          <a:xfrm>
            <a:off x="929091" y="1833263"/>
            <a:ext cx="6398100" cy="752100"/>
          </a:xfrm>
          <a:prstGeom prst="rect">
            <a:avLst/>
          </a:prstGeom>
        </p:spPr>
        <p:txBody>
          <a:bodyPr anchorCtr="0" anchor="t" bIns="34275" lIns="34275" spcFirstLastPara="1" rIns="34275" wrap="square" tIns="34275">
            <a:spAutoFit/>
          </a:bodyPr>
          <a:lstStyle>
            <a:lvl1pPr lvl="0" rtl="0">
              <a:spcBef>
                <a:spcPts val="0"/>
              </a:spcBef>
              <a:spcAft>
                <a:spcPts val="0"/>
              </a:spcAft>
              <a:buNone/>
              <a:defRPr sz="1800">
                <a:solidFill>
                  <a:schemeClr val="accent4"/>
                </a:solidFill>
                <a:latin typeface="Roboto Mono"/>
                <a:ea typeface="Roboto Mono"/>
                <a:cs typeface="Roboto Mono"/>
                <a:sym typeface="Roboto Mono"/>
              </a:defRPr>
            </a:lvl1pPr>
            <a:lvl2pPr lvl="1" rtl="0">
              <a:spcBef>
                <a:spcPts val="0"/>
              </a:spcBef>
              <a:spcAft>
                <a:spcPts val="0"/>
              </a:spcAft>
              <a:buNone/>
              <a:defRPr>
                <a:latin typeface="Google Sans"/>
                <a:ea typeface="Google Sans"/>
                <a:cs typeface="Google Sans"/>
                <a:sym typeface="Google Sans"/>
              </a:defRPr>
            </a:lvl2pPr>
            <a:lvl3pPr lvl="2" rtl="0">
              <a:spcBef>
                <a:spcPts val="0"/>
              </a:spcBef>
              <a:spcAft>
                <a:spcPts val="0"/>
              </a:spcAft>
              <a:buNone/>
              <a:defRPr>
                <a:latin typeface="Google Sans"/>
                <a:ea typeface="Google Sans"/>
                <a:cs typeface="Google Sans"/>
                <a:sym typeface="Google Sans"/>
              </a:defRPr>
            </a:lvl3pPr>
            <a:lvl4pPr lvl="3" rtl="0">
              <a:spcBef>
                <a:spcPts val="0"/>
              </a:spcBef>
              <a:spcAft>
                <a:spcPts val="0"/>
              </a:spcAft>
              <a:buNone/>
              <a:defRPr>
                <a:latin typeface="Google Sans"/>
                <a:ea typeface="Google Sans"/>
                <a:cs typeface="Google Sans"/>
                <a:sym typeface="Google Sans"/>
              </a:defRPr>
            </a:lvl4pPr>
            <a:lvl5pPr lvl="4" rtl="0">
              <a:spcBef>
                <a:spcPts val="0"/>
              </a:spcBef>
              <a:spcAft>
                <a:spcPts val="0"/>
              </a:spcAft>
              <a:buNone/>
              <a:defRPr>
                <a:latin typeface="Google Sans"/>
                <a:ea typeface="Google Sans"/>
                <a:cs typeface="Google Sans"/>
                <a:sym typeface="Google Sans"/>
              </a:defRPr>
            </a:lvl5pPr>
            <a:lvl6pPr lvl="5" rtl="0">
              <a:spcBef>
                <a:spcPts val="0"/>
              </a:spcBef>
              <a:spcAft>
                <a:spcPts val="0"/>
              </a:spcAft>
              <a:buNone/>
              <a:defRPr>
                <a:latin typeface="Google Sans"/>
                <a:ea typeface="Google Sans"/>
                <a:cs typeface="Google Sans"/>
                <a:sym typeface="Google Sans"/>
              </a:defRPr>
            </a:lvl6pPr>
            <a:lvl7pPr lvl="6" rtl="0">
              <a:spcBef>
                <a:spcPts val="0"/>
              </a:spcBef>
              <a:spcAft>
                <a:spcPts val="0"/>
              </a:spcAft>
              <a:buNone/>
              <a:defRPr>
                <a:latin typeface="Google Sans"/>
                <a:ea typeface="Google Sans"/>
                <a:cs typeface="Google Sans"/>
                <a:sym typeface="Google Sans"/>
              </a:defRPr>
            </a:lvl7pPr>
            <a:lvl8pPr lvl="7" rtl="0">
              <a:spcBef>
                <a:spcPts val="0"/>
              </a:spcBef>
              <a:spcAft>
                <a:spcPts val="0"/>
              </a:spcAft>
              <a:buNone/>
              <a:defRPr>
                <a:latin typeface="Google Sans"/>
                <a:ea typeface="Google Sans"/>
                <a:cs typeface="Google Sans"/>
                <a:sym typeface="Google Sans"/>
              </a:defRPr>
            </a:lvl8pPr>
            <a:lvl9pPr lvl="8" rtl="0">
              <a:spcBef>
                <a:spcPts val="0"/>
              </a:spcBef>
              <a:spcAft>
                <a:spcPts val="0"/>
              </a:spcAft>
              <a:buNone/>
              <a:defRPr>
                <a:latin typeface="Google Sans"/>
                <a:ea typeface="Google Sans"/>
                <a:cs typeface="Google Sans"/>
                <a:sym typeface="Google Sans"/>
              </a:defRPr>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 Red" showMasterSp="0">
  <p:cSld name="Title, Subtitle, &amp; Bullets_2_1">
    <p:bg>
      <p:bgPr>
        <a:blipFill>
          <a:blip r:embed="rId2">
            <a:alphaModFix/>
          </a:blip>
          <a:stretch>
            <a:fillRect/>
          </a:stretch>
        </a:blipFill>
      </p:bgPr>
    </p:bg>
    <p:spTree>
      <p:nvGrpSpPr>
        <p:cNvPr id="241" name="Shape 241"/>
        <p:cNvGrpSpPr/>
        <p:nvPr/>
      </p:nvGrpSpPr>
      <p:grpSpPr>
        <a:xfrm>
          <a:off x="0" y="0"/>
          <a:ext cx="0" cy="0"/>
          <a:chOff x="0" y="0"/>
          <a:chExt cx="0" cy="0"/>
        </a:xfrm>
      </p:grpSpPr>
      <p:sp>
        <p:nvSpPr>
          <p:cNvPr id="242" name="Google Shape;242;g182f62b9267_0_531"/>
          <p:cNvSpPr txBox="1"/>
          <p:nvPr/>
        </p:nvSpPr>
        <p:spPr>
          <a:xfrm>
            <a:off x="912983" y="1893330"/>
            <a:ext cx="6788100" cy="1034700"/>
          </a:xfrm>
          <a:prstGeom prst="rect">
            <a:avLst/>
          </a:prstGeom>
          <a:noFill/>
          <a:ln>
            <a:noFill/>
          </a:ln>
        </p:spPr>
        <p:txBody>
          <a:bodyPr anchorCtr="0" anchor="t" bIns="34275" lIns="34275" spcFirstLastPara="1" rIns="34275" wrap="square" tIns="34275">
            <a:noAutofit/>
          </a:bodyPr>
          <a:lstStyle/>
          <a:p>
            <a:pPr indent="-88900" lvl="0" marL="241300" rtl="0" algn="l">
              <a:spcBef>
                <a:spcPts val="2200"/>
              </a:spcBef>
              <a:spcAft>
                <a:spcPts val="0"/>
              </a:spcAft>
              <a:buNone/>
            </a:pPr>
            <a:r>
              <a:t/>
            </a:r>
            <a:endParaRPr sz="2000">
              <a:latin typeface="Helvetica Neue"/>
              <a:ea typeface="Helvetica Neue"/>
              <a:cs typeface="Helvetica Neue"/>
              <a:sym typeface="Helvetica Neue"/>
            </a:endParaRPr>
          </a:p>
        </p:txBody>
      </p:sp>
      <p:sp>
        <p:nvSpPr>
          <p:cNvPr id="243" name="Google Shape;243;g182f62b9267_0_531"/>
          <p:cNvSpPr txBox="1"/>
          <p:nvPr>
            <p:ph idx="1" type="body"/>
          </p:nvPr>
        </p:nvSpPr>
        <p:spPr>
          <a:xfrm>
            <a:off x="929091" y="2288466"/>
            <a:ext cx="5941200" cy="2402700"/>
          </a:xfrm>
          <a:prstGeom prst="rect">
            <a:avLst/>
          </a:prstGeom>
        </p:spPr>
        <p:txBody>
          <a:bodyPr anchorCtr="0" anchor="t" bIns="34275" lIns="34275" spcFirstLastPara="1" rIns="34275" wrap="square" tIns="34275">
            <a:spAutoFit/>
          </a:bodyPr>
          <a:lstStyle>
            <a:lvl1pPr indent="-342900" lvl="0" marL="457200" rtl="0">
              <a:spcBef>
                <a:spcPts val="0"/>
              </a:spcBef>
              <a:spcAft>
                <a:spcPts val="0"/>
              </a:spcAft>
              <a:buSzPts val="1800"/>
              <a:buFont typeface="Open Sans Light"/>
              <a:buChar char="●"/>
              <a:defRPr sz="1800">
                <a:latin typeface="Open Sans Light"/>
                <a:ea typeface="Open Sans Light"/>
                <a:cs typeface="Open Sans Light"/>
                <a:sym typeface="Open Sans Light"/>
              </a:defRPr>
            </a:lvl1pPr>
            <a:lvl2pPr indent="-342900" lvl="1" marL="914400" rtl="0">
              <a:spcBef>
                <a:spcPts val="0"/>
              </a:spcBef>
              <a:spcAft>
                <a:spcPts val="0"/>
              </a:spcAft>
              <a:buSzPts val="1800"/>
              <a:buFont typeface="Open Sans Light"/>
              <a:buChar char="○"/>
              <a:defRPr sz="1800">
                <a:latin typeface="Open Sans Light"/>
                <a:ea typeface="Open Sans Light"/>
                <a:cs typeface="Open Sans Light"/>
                <a:sym typeface="Open Sans Light"/>
              </a:defRPr>
            </a:lvl2pPr>
            <a:lvl3pPr indent="-317500" lvl="2" marL="1371600" rtl="0">
              <a:spcBef>
                <a:spcPts val="0"/>
              </a:spcBef>
              <a:spcAft>
                <a:spcPts val="0"/>
              </a:spcAft>
              <a:buSzPts val="1400"/>
              <a:buFont typeface="Open Sans Light"/>
              <a:buChar char="■"/>
              <a:defRPr sz="1400">
                <a:latin typeface="Open Sans Light"/>
                <a:ea typeface="Open Sans Light"/>
                <a:cs typeface="Open Sans Light"/>
                <a:sym typeface="Open Sans Light"/>
              </a:defRPr>
            </a:lvl3pPr>
            <a:lvl4pPr indent="-317500" lvl="3" marL="1828800" rtl="0">
              <a:spcBef>
                <a:spcPts val="0"/>
              </a:spcBef>
              <a:spcAft>
                <a:spcPts val="0"/>
              </a:spcAft>
              <a:buSzPts val="1400"/>
              <a:buFont typeface="Open Sans Light"/>
              <a:buChar char="●"/>
              <a:defRPr sz="1400">
                <a:latin typeface="Open Sans Light"/>
                <a:ea typeface="Open Sans Light"/>
                <a:cs typeface="Open Sans Light"/>
                <a:sym typeface="Open Sans Light"/>
              </a:defRPr>
            </a:lvl4pPr>
            <a:lvl5pPr indent="-298450" lvl="4" marL="2286000" rtl="0">
              <a:spcBef>
                <a:spcPts val="0"/>
              </a:spcBef>
              <a:spcAft>
                <a:spcPts val="0"/>
              </a:spcAft>
              <a:buSzPts val="1100"/>
              <a:buFont typeface="Open Sans Light"/>
              <a:buChar char="○"/>
              <a:defRPr sz="1100">
                <a:latin typeface="Open Sans Light"/>
                <a:ea typeface="Open Sans Light"/>
                <a:cs typeface="Open Sans Light"/>
                <a:sym typeface="Open Sans Light"/>
              </a:defRPr>
            </a:lvl5pPr>
            <a:lvl6pPr indent="-298450" lvl="5" marL="2743200" rtl="0">
              <a:spcBef>
                <a:spcPts val="0"/>
              </a:spcBef>
              <a:spcAft>
                <a:spcPts val="0"/>
              </a:spcAft>
              <a:buSzPts val="1100"/>
              <a:buFont typeface="Open Sans Light"/>
              <a:buChar char="■"/>
              <a:defRPr sz="1100">
                <a:latin typeface="Open Sans Light"/>
                <a:ea typeface="Open Sans Light"/>
                <a:cs typeface="Open Sans Light"/>
                <a:sym typeface="Open Sans Light"/>
              </a:defRPr>
            </a:lvl6pPr>
            <a:lvl7pPr indent="-298450" lvl="6" marL="3200400" rtl="0">
              <a:spcBef>
                <a:spcPts val="0"/>
              </a:spcBef>
              <a:spcAft>
                <a:spcPts val="0"/>
              </a:spcAft>
              <a:buSzPts val="1100"/>
              <a:buFont typeface="Open Sans Light"/>
              <a:buChar char="●"/>
              <a:defRPr sz="1100">
                <a:latin typeface="Open Sans Light"/>
                <a:ea typeface="Open Sans Light"/>
                <a:cs typeface="Open Sans Light"/>
                <a:sym typeface="Open Sans Light"/>
              </a:defRPr>
            </a:lvl7pPr>
            <a:lvl8pPr indent="-298450" lvl="7" marL="3657600" rtl="0">
              <a:spcBef>
                <a:spcPts val="0"/>
              </a:spcBef>
              <a:spcAft>
                <a:spcPts val="0"/>
              </a:spcAft>
              <a:buSzPts val="1100"/>
              <a:buFont typeface="Open Sans Light"/>
              <a:buChar char="○"/>
              <a:defRPr sz="1100">
                <a:latin typeface="Open Sans Light"/>
                <a:ea typeface="Open Sans Light"/>
                <a:cs typeface="Open Sans Light"/>
                <a:sym typeface="Open Sans Light"/>
              </a:defRPr>
            </a:lvl8pPr>
            <a:lvl9pPr indent="-298450" lvl="8" marL="4114800" rtl="0">
              <a:spcBef>
                <a:spcPts val="0"/>
              </a:spcBef>
              <a:spcAft>
                <a:spcPts val="0"/>
              </a:spcAft>
              <a:buSzPts val="1100"/>
              <a:buFont typeface="Open Sans Light"/>
              <a:buChar char="■"/>
              <a:defRPr sz="1100">
                <a:latin typeface="Open Sans Light"/>
                <a:ea typeface="Open Sans Light"/>
                <a:cs typeface="Open Sans Light"/>
                <a:sym typeface="Open Sans Light"/>
              </a:defRPr>
            </a:lvl9pPr>
          </a:lstStyle>
          <a:p/>
        </p:txBody>
      </p:sp>
      <p:sp>
        <p:nvSpPr>
          <p:cNvPr id="244" name="Google Shape;244;g182f62b9267_0_531"/>
          <p:cNvSpPr txBox="1"/>
          <p:nvPr>
            <p:ph type="title"/>
          </p:nvPr>
        </p:nvSpPr>
        <p:spPr>
          <a:xfrm>
            <a:off x="854513" y="1178831"/>
            <a:ext cx="5453400" cy="752100"/>
          </a:xfrm>
          <a:prstGeom prst="rect">
            <a:avLst/>
          </a:prstGeom>
        </p:spPr>
        <p:txBody>
          <a:bodyPr anchorCtr="0" anchor="t" bIns="91425" lIns="91425" spcFirstLastPara="1" rIns="91425" wrap="square" tIns="91425">
            <a:spAutoFit/>
          </a:bodyPr>
          <a:lstStyle>
            <a:lvl1pPr lvl="0" rtl="0">
              <a:spcBef>
                <a:spcPts val="0"/>
              </a:spcBef>
              <a:spcAft>
                <a:spcPts val="0"/>
              </a:spcAft>
              <a:buNone/>
              <a:defRPr sz="3500">
                <a:solidFill>
                  <a:schemeClr val="dk1"/>
                </a:solidFill>
                <a:latin typeface="Google Sans"/>
                <a:ea typeface="Google Sans"/>
                <a:cs typeface="Google Sans"/>
                <a:sym typeface="Google Sans"/>
              </a:defRPr>
            </a:lvl1pPr>
            <a:lvl2pPr lvl="1" rtl="0">
              <a:spcBef>
                <a:spcPts val="0"/>
              </a:spcBef>
              <a:spcAft>
                <a:spcPts val="0"/>
              </a:spcAft>
              <a:buNone/>
              <a:defRPr sz="3500">
                <a:latin typeface="Google Sans"/>
                <a:ea typeface="Google Sans"/>
                <a:cs typeface="Google Sans"/>
                <a:sym typeface="Google Sans"/>
              </a:defRPr>
            </a:lvl2pPr>
            <a:lvl3pPr lvl="2" rtl="0">
              <a:spcBef>
                <a:spcPts val="0"/>
              </a:spcBef>
              <a:spcAft>
                <a:spcPts val="0"/>
              </a:spcAft>
              <a:buNone/>
              <a:defRPr sz="3500">
                <a:latin typeface="Google Sans"/>
                <a:ea typeface="Google Sans"/>
                <a:cs typeface="Google Sans"/>
                <a:sym typeface="Google Sans"/>
              </a:defRPr>
            </a:lvl3pPr>
            <a:lvl4pPr lvl="3" rtl="0">
              <a:spcBef>
                <a:spcPts val="0"/>
              </a:spcBef>
              <a:spcAft>
                <a:spcPts val="0"/>
              </a:spcAft>
              <a:buNone/>
              <a:defRPr sz="3500">
                <a:latin typeface="Google Sans"/>
                <a:ea typeface="Google Sans"/>
                <a:cs typeface="Google Sans"/>
                <a:sym typeface="Google Sans"/>
              </a:defRPr>
            </a:lvl4pPr>
            <a:lvl5pPr lvl="4" rtl="0">
              <a:spcBef>
                <a:spcPts val="0"/>
              </a:spcBef>
              <a:spcAft>
                <a:spcPts val="0"/>
              </a:spcAft>
              <a:buNone/>
              <a:defRPr sz="3500">
                <a:latin typeface="Google Sans"/>
                <a:ea typeface="Google Sans"/>
                <a:cs typeface="Google Sans"/>
                <a:sym typeface="Google Sans"/>
              </a:defRPr>
            </a:lvl5pPr>
            <a:lvl6pPr lvl="5" rtl="0">
              <a:spcBef>
                <a:spcPts val="0"/>
              </a:spcBef>
              <a:spcAft>
                <a:spcPts val="0"/>
              </a:spcAft>
              <a:buNone/>
              <a:defRPr sz="3500">
                <a:latin typeface="Google Sans"/>
                <a:ea typeface="Google Sans"/>
                <a:cs typeface="Google Sans"/>
                <a:sym typeface="Google Sans"/>
              </a:defRPr>
            </a:lvl6pPr>
            <a:lvl7pPr lvl="6" rtl="0">
              <a:spcBef>
                <a:spcPts val="0"/>
              </a:spcBef>
              <a:spcAft>
                <a:spcPts val="0"/>
              </a:spcAft>
              <a:buNone/>
              <a:defRPr sz="3500">
                <a:latin typeface="Google Sans"/>
                <a:ea typeface="Google Sans"/>
                <a:cs typeface="Google Sans"/>
                <a:sym typeface="Google Sans"/>
              </a:defRPr>
            </a:lvl7pPr>
            <a:lvl8pPr lvl="7" rtl="0">
              <a:spcBef>
                <a:spcPts val="0"/>
              </a:spcBef>
              <a:spcAft>
                <a:spcPts val="0"/>
              </a:spcAft>
              <a:buNone/>
              <a:defRPr sz="3500">
                <a:latin typeface="Google Sans"/>
                <a:ea typeface="Google Sans"/>
                <a:cs typeface="Google Sans"/>
                <a:sym typeface="Google Sans"/>
              </a:defRPr>
            </a:lvl8pPr>
            <a:lvl9pPr lvl="8" rtl="0">
              <a:spcBef>
                <a:spcPts val="0"/>
              </a:spcBef>
              <a:spcAft>
                <a:spcPts val="0"/>
              </a:spcAft>
              <a:buNone/>
              <a:defRPr sz="3500">
                <a:latin typeface="Google Sans"/>
                <a:ea typeface="Google Sans"/>
                <a:cs typeface="Google Sans"/>
                <a:sym typeface="Google Sans"/>
              </a:defRPr>
            </a:lvl9pPr>
          </a:lstStyle>
          <a:p/>
        </p:txBody>
      </p:sp>
      <p:sp>
        <p:nvSpPr>
          <p:cNvPr id="245" name="Google Shape;245;g182f62b9267_0_531"/>
          <p:cNvSpPr txBox="1"/>
          <p:nvPr>
            <p:ph idx="2" type="subTitle"/>
          </p:nvPr>
        </p:nvSpPr>
        <p:spPr>
          <a:xfrm>
            <a:off x="929091" y="1833263"/>
            <a:ext cx="6398100" cy="752100"/>
          </a:xfrm>
          <a:prstGeom prst="rect">
            <a:avLst/>
          </a:prstGeom>
        </p:spPr>
        <p:txBody>
          <a:bodyPr anchorCtr="0" anchor="t" bIns="34275" lIns="34275" spcFirstLastPara="1" rIns="34275" wrap="square" tIns="34275">
            <a:spAutoFit/>
          </a:bodyPr>
          <a:lstStyle>
            <a:lvl1pPr lvl="0" rtl="0">
              <a:spcBef>
                <a:spcPts val="0"/>
              </a:spcBef>
              <a:spcAft>
                <a:spcPts val="0"/>
              </a:spcAft>
              <a:buNone/>
              <a:defRPr sz="1800">
                <a:solidFill>
                  <a:schemeClr val="accent3"/>
                </a:solidFill>
                <a:latin typeface="Roboto Mono"/>
                <a:ea typeface="Roboto Mono"/>
                <a:cs typeface="Roboto Mono"/>
                <a:sym typeface="Roboto Mono"/>
              </a:defRPr>
            </a:lvl1pPr>
            <a:lvl2pPr lvl="1" rtl="0">
              <a:spcBef>
                <a:spcPts val="0"/>
              </a:spcBef>
              <a:spcAft>
                <a:spcPts val="0"/>
              </a:spcAft>
              <a:buNone/>
              <a:defRPr>
                <a:latin typeface="Google Sans"/>
                <a:ea typeface="Google Sans"/>
                <a:cs typeface="Google Sans"/>
                <a:sym typeface="Google Sans"/>
              </a:defRPr>
            </a:lvl2pPr>
            <a:lvl3pPr lvl="2" rtl="0">
              <a:spcBef>
                <a:spcPts val="0"/>
              </a:spcBef>
              <a:spcAft>
                <a:spcPts val="0"/>
              </a:spcAft>
              <a:buNone/>
              <a:defRPr>
                <a:latin typeface="Google Sans"/>
                <a:ea typeface="Google Sans"/>
                <a:cs typeface="Google Sans"/>
                <a:sym typeface="Google Sans"/>
              </a:defRPr>
            </a:lvl3pPr>
            <a:lvl4pPr lvl="3" rtl="0">
              <a:spcBef>
                <a:spcPts val="0"/>
              </a:spcBef>
              <a:spcAft>
                <a:spcPts val="0"/>
              </a:spcAft>
              <a:buNone/>
              <a:defRPr>
                <a:latin typeface="Google Sans"/>
                <a:ea typeface="Google Sans"/>
                <a:cs typeface="Google Sans"/>
                <a:sym typeface="Google Sans"/>
              </a:defRPr>
            </a:lvl4pPr>
            <a:lvl5pPr lvl="4" rtl="0">
              <a:spcBef>
                <a:spcPts val="0"/>
              </a:spcBef>
              <a:spcAft>
                <a:spcPts val="0"/>
              </a:spcAft>
              <a:buNone/>
              <a:defRPr>
                <a:latin typeface="Google Sans"/>
                <a:ea typeface="Google Sans"/>
                <a:cs typeface="Google Sans"/>
                <a:sym typeface="Google Sans"/>
              </a:defRPr>
            </a:lvl5pPr>
            <a:lvl6pPr lvl="5" rtl="0">
              <a:spcBef>
                <a:spcPts val="0"/>
              </a:spcBef>
              <a:spcAft>
                <a:spcPts val="0"/>
              </a:spcAft>
              <a:buNone/>
              <a:defRPr>
                <a:latin typeface="Google Sans"/>
                <a:ea typeface="Google Sans"/>
                <a:cs typeface="Google Sans"/>
                <a:sym typeface="Google Sans"/>
              </a:defRPr>
            </a:lvl6pPr>
            <a:lvl7pPr lvl="6" rtl="0">
              <a:spcBef>
                <a:spcPts val="0"/>
              </a:spcBef>
              <a:spcAft>
                <a:spcPts val="0"/>
              </a:spcAft>
              <a:buNone/>
              <a:defRPr>
                <a:latin typeface="Google Sans"/>
                <a:ea typeface="Google Sans"/>
                <a:cs typeface="Google Sans"/>
                <a:sym typeface="Google Sans"/>
              </a:defRPr>
            </a:lvl7pPr>
            <a:lvl8pPr lvl="7" rtl="0">
              <a:spcBef>
                <a:spcPts val="0"/>
              </a:spcBef>
              <a:spcAft>
                <a:spcPts val="0"/>
              </a:spcAft>
              <a:buNone/>
              <a:defRPr>
                <a:latin typeface="Google Sans"/>
                <a:ea typeface="Google Sans"/>
                <a:cs typeface="Google Sans"/>
                <a:sym typeface="Google Sans"/>
              </a:defRPr>
            </a:lvl8pPr>
            <a:lvl9pPr lvl="8" rtl="0">
              <a:spcBef>
                <a:spcPts val="0"/>
              </a:spcBef>
              <a:spcAft>
                <a:spcPts val="0"/>
              </a:spcAft>
              <a:buNone/>
              <a:defRPr>
                <a:latin typeface="Google Sans"/>
                <a:ea typeface="Google Sans"/>
                <a:cs typeface="Google Sans"/>
                <a:sym typeface="Google Sans"/>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 Yellow" showMasterSp="0">
  <p:cSld name="Title, Subtitle, &amp; Bullets_2_1_1">
    <p:bg>
      <p:bgPr>
        <a:blipFill>
          <a:blip r:embed="rId2">
            <a:alphaModFix/>
          </a:blip>
          <a:stretch>
            <a:fillRect/>
          </a:stretch>
        </a:blipFill>
      </p:bgPr>
    </p:bg>
    <p:spTree>
      <p:nvGrpSpPr>
        <p:cNvPr id="246" name="Shape 246"/>
        <p:cNvGrpSpPr/>
        <p:nvPr/>
      </p:nvGrpSpPr>
      <p:grpSpPr>
        <a:xfrm>
          <a:off x="0" y="0"/>
          <a:ext cx="0" cy="0"/>
          <a:chOff x="0" y="0"/>
          <a:chExt cx="0" cy="0"/>
        </a:xfrm>
      </p:grpSpPr>
      <p:sp>
        <p:nvSpPr>
          <p:cNvPr id="247" name="Google Shape;247;g182f62b9267_0_536"/>
          <p:cNvSpPr txBox="1"/>
          <p:nvPr/>
        </p:nvSpPr>
        <p:spPr>
          <a:xfrm>
            <a:off x="912983" y="1893330"/>
            <a:ext cx="6788100" cy="1034700"/>
          </a:xfrm>
          <a:prstGeom prst="rect">
            <a:avLst/>
          </a:prstGeom>
          <a:noFill/>
          <a:ln>
            <a:noFill/>
          </a:ln>
        </p:spPr>
        <p:txBody>
          <a:bodyPr anchorCtr="0" anchor="t" bIns="34275" lIns="34275" spcFirstLastPara="1" rIns="34275" wrap="square" tIns="34275">
            <a:noAutofit/>
          </a:bodyPr>
          <a:lstStyle/>
          <a:p>
            <a:pPr indent="-88900" lvl="0" marL="241300" rtl="0" algn="l">
              <a:spcBef>
                <a:spcPts val="2200"/>
              </a:spcBef>
              <a:spcAft>
                <a:spcPts val="0"/>
              </a:spcAft>
              <a:buNone/>
            </a:pPr>
            <a:r>
              <a:t/>
            </a:r>
            <a:endParaRPr sz="2000">
              <a:latin typeface="Helvetica Neue"/>
              <a:ea typeface="Helvetica Neue"/>
              <a:cs typeface="Helvetica Neue"/>
              <a:sym typeface="Helvetica Neue"/>
            </a:endParaRPr>
          </a:p>
        </p:txBody>
      </p:sp>
      <p:sp>
        <p:nvSpPr>
          <p:cNvPr id="248" name="Google Shape;248;g182f62b9267_0_536"/>
          <p:cNvSpPr txBox="1"/>
          <p:nvPr/>
        </p:nvSpPr>
        <p:spPr>
          <a:xfrm>
            <a:off x="0" y="0"/>
            <a:ext cx="1125000" cy="2993700"/>
          </a:xfrm>
          <a:prstGeom prst="rect">
            <a:avLst/>
          </a:prstGeom>
          <a:noFill/>
          <a:ln>
            <a:noFill/>
          </a:ln>
        </p:spPr>
        <p:txBody>
          <a:bodyPr anchorCtr="0" anchor="t" bIns="34275" lIns="34275" spcFirstLastPara="1" rIns="34275" wrap="square" tIns="34275">
            <a:spAutoFit/>
          </a:bodyPr>
          <a:lstStyle/>
          <a:p>
            <a:pPr indent="0" lvl="0" marL="0" rtl="0" algn="l">
              <a:spcBef>
                <a:spcPts val="0"/>
              </a:spcBef>
              <a:spcAft>
                <a:spcPts val="0"/>
              </a:spcAft>
              <a:buNone/>
            </a:pPr>
            <a:r>
              <a:t/>
            </a:r>
            <a:endParaRPr sz="500"/>
          </a:p>
          <a:p>
            <a:pPr indent="0" lvl="0" marL="0" rtl="0" algn="l">
              <a:spcBef>
                <a:spcPts val="0"/>
              </a:spcBef>
              <a:spcAft>
                <a:spcPts val="0"/>
              </a:spcAft>
              <a:buNone/>
            </a:pPr>
            <a:r>
              <a:t/>
            </a:r>
            <a:endParaRPr sz="500"/>
          </a:p>
          <a:p>
            <a:pPr indent="0" lvl="0" marL="0" rtl="0" algn="l">
              <a:spcBef>
                <a:spcPts val="0"/>
              </a:spcBef>
              <a:spcAft>
                <a:spcPts val="0"/>
              </a:spcAft>
              <a:buNone/>
            </a:pPr>
            <a:r>
              <a:t/>
            </a:r>
            <a:endParaRPr sz="500"/>
          </a:p>
          <a:p>
            <a:pPr indent="0" lvl="0" marL="0" rtl="0" algn="l">
              <a:spcBef>
                <a:spcPts val="0"/>
              </a:spcBef>
              <a:spcAft>
                <a:spcPts val="0"/>
              </a:spcAft>
              <a:buNone/>
            </a:pPr>
            <a:r>
              <a:t/>
            </a:r>
            <a:endParaRPr sz="500"/>
          </a:p>
          <a:p>
            <a:pPr indent="0" lvl="0" marL="0" rtl="0" algn="l">
              <a:spcBef>
                <a:spcPts val="0"/>
              </a:spcBef>
              <a:spcAft>
                <a:spcPts val="0"/>
              </a:spcAft>
              <a:buNone/>
            </a:pPr>
            <a:r>
              <a:t/>
            </a:r>
            <a:endParaRPr sz="500"/>
          </a:p>
          <a:p>
            <a:pPr indent="0" lvl="0" marL="0" rtl="0" algn="l">
              <a:spcBef>
                <a:spcPts val="0"/>
              </a:spcBef>
              <a:spcAft>
                <a:spcPts val="0"/>
              </a:spcAft>
              <a:buNone/>
            </a:pPr>
            <a:r>
              <a:t/>
            </a:r>
            <a:endParaRPr sz="500"/>
          </a:p>
          <a:p>
            <a:pPr indent="0" lvl="0" marL="0" rtl="0" algn="l">
              <a:spcBef>
                <a:spcPts val="0"/>
              </a:spcBef>
              <a:spcAft>
                <a:spcPts val="0"/>
              </a:spcAft>
              <a:buNone/>
            </a:pPr>
            <a:r>
              <a:t/>
            </a:r>
            <a:endParaRPr sz="500"/>
          </a:p>
          <a:p>
            <a:pPr indent="0" lvl="0" marL="0" rtl="0" algn="l">
              <a:spcBef>
                <a:spcPts val="0"/>
              </a:spcBef>
              <a:spcAft>
                <a:spcPts val="0"/>
              </a:spcAft>
              <a:buNone/>
            </a:pPr>
            <a:r>
              <a:t/>
            </a:r>
            <a:endParaRPr sz="500"/>
          </a:p>
          <a:p>
            <a:pPr indent="0" lvl="0" marL="0" rtl="0" algn="l">
              <a:spcBef>
                <a:spcPts val="0"/>
              </a:spcBef>
              <a:spcAft>
                <a:spcPts val="0"/>
              </a:spcAft>
              <a:buNone/>
            </a:pPr>
            <a:r>
              <a:t/>
            </a:r>
            <a:endParaRPr sz="500"/>
          </a:p>
          <a:p>
            <a:pPr indent="0" lvl="0" marL="0" rtl="0" algn="l">
              <a:spcBef>
                <a:spcPts val="0"/>
              </a:spcBef>
              <a:spcAft>
                <a:spcPts val="0"/>
              </a:spcAft>
              <a:buNone/>
            </a:pPr>
            <a:r>
              <a:t/>
            </a:r>
            <a:endParaRPr sz="500"/>
          </a:p>
          <a:p>
            <a:pPr indent="0" lvl="0" marL="0" rtl="0" algn="l">
              <a:spcBef>
                <a:spcPts val="0"/>
              </a:spcBef>
              <a:spcAft>
                <a:spcPts val="0"/>
              </a:spcAft>
              <a:buNone/>
            </a:pPr>
            <a:r>
              <a:t/>
            </a:r>
            <a:endParaRPr sz="500"/>
          </a:p>
          <a:p>
            <a:pPr indent="0" lvl="0" marL="0" rtl="0" algn="l">
              <a:spcBef>
                <a:spcPts val="0"/>
              </a:spcBef>
              <a:spcAft>
                <a:spcPts val="0"/>
              </a:spcAft>
              <a:buNone/>
            </a:pPr>
            <a:r>
              <a:t/>
            </a:r>
            <a:endParaRPr sz="500"/>
          </a:p>
          <a:p>
            <a:pPr indent="0" lvl="0" marL="0" rtl="0" algn="l">
              <a:spcBef>
                <a:spcPts val="0"/>
              </a:spcBef>
              <a:spcAft>
                <a:spcPts val="0"/>
              </a:spcAft>
              <a:buNone/>
            </a:pPr>
            <a:r>
              <a:t/>
            </a:r>
            <a:endParaRPr sz="500"/>
          </a:p>
          <a:p>
            <a:pPr indent="0" lvl="0" marL="0" rtl="0" algn="l">
              <a:spcBef>
                <a:spcPts val="0"/>
              </a:spcBef>
              <a:spcAft>
                <a:spcPts val="0"/>
              </a:spcAft>
              <a:buNone/>
            </a:pPr>
            <a:r>
              <a:t/>
            </a:r>
            <a:endParaRPr sz="500"/>
          </a:p>
          <a:p>
            <a:pPr indent="0" lvl="0" marL="0" rtl="0" algn="l">
              <a:spcBef>
                <a:spcPts val="0"/>
              </a:spcBef>
              <a:spcAft>
                <a:spcPts val="0"/>
              </a:spcAft>
              <a:buNone/>
            </a:pPr>
            <a:r>
              <a:t/>
            </a:r>
            <a:endParaRPr sz="500"/>
          </a:p>
          <a:p>
            <a:pPr indent="0" lvl="0" marL="0" rtl="0" algn="l">
              <a:spcBef>
                <a:spcPts val="0"/>
              </a:spcBef>
              <a:spcAft>
                <a:spcPts val="0"/>
              </a:spcAft>
              <a:buNone/>
            </a:pPr>
            <a:r>
              <a:t/>
            </a:r>
            <a:endParaRPr sz="500"/>
          </a:p>
          <a:p>
            <a:pPr indent="0" lvl="0" marL="0" rtl="0" algn="l">
              <a:spcBef>
                <a:spcPts val="0"/>
              </a:spcBef>
              <a:spcAft>
                <a:spcPts val="0"/>
              </a:spcAft>
              <a:buNone/>
            </a:pPr>
            <a:r>
              <a:t/>
            </a:r>
            <a:endParaRPr sz="500"/>
          </a:p>
          <a:p>
            <a:pPr indent="0" lvl="0" marL="0" rtl="0" algn="l">
              <a:spcBef>
                <a:spcPts val="0"/>
              </a:spcBef>
              <a:spcAft>
                <a:spcPts val="0"/>
              </a:spcAft>
              <a:buNone/>
            </a:pPr>
            <a:r>
              <a:t/>
            </a:r>
            <a:endParaRPr sz="500"/>
          </a:p>
          <a:p>
            <a:pPr indent="0" lvl="0" marL="0" rtl="0" algn="l">
              <a:spcBef>
                <a:spcPts val="0"/>
              </a:spcBef>
              <a:spcAft>
                <a:spcPts val="0"/>
              </a:spcAft>
              <a:buNone/>
            </a:pPr>
            <a:r>
              <a:t/>
            </a:r>
            <a:endParaRPr sz="500"/>
          </a:p>
          <a:p>
            <a:pPr indent="0" lvl="0" marL="0" rtl="0" algn="l">
              <a:spcBef>
                <a:spcPts val="0"/>
              </a:spcBef>
              <a:spcAft>
                <a:spcPts val="0"/>
              </a:spcAft>
              <a:buNone/>
            </a:pPr>
            <a:r>
              <a:t/>
            </a:r>
            <a:endParaRPr sz="500"/>
          </a:p>
          <a:p>
            <a:pPr indent="0" lvl="0" marL="0" rtl="0" algn="l">
              <a:spcBef>
                <a:spcPts val="0"/>
              </a:spcBef>
              <a:spcAft>
                <a:spcPts val="0"/>
              </a:spcAft>
              <a:buNone/>
            </a:pPr>
            <a:r>
              <a:t/>
            </a:r>
            <a:endParaRPr sz="500"/>
          </a:p>
          <a:p>
            <a:pPr indent="0" lvl="0" marL="0" rtl="0" algn="l">
              <a:spcBef>
                <a:spcPts val="0"/>
              </a:spcBef>
              <a:spcAft>
                <a:spcPts val="0"/>
              </a:spcAft>
              <a:buNone/>
            </a:pPr>
            <a:r>
              <a:t/>
            </a:r>
            <a:endParaRPr sz="500"/>
          </a:p>
          <a:p>
            <a:pPr indent="0" lvl="0" marL="0" rtl="0" algn="l">
              <a:spcBef>
                <a:spcPts val="0"/>
              </a:spcBef>
              <a:spcAft>
                <a:spcPts val="0"/>
              </a:spcAft>
              <a:buNone/>
            </a:pPr>
            <a:r>
              <a:t/>
            </a:r>
            <a:endParaRPr sz="500"/>
          </a:p>
          <a:p>
            <a:pPr indent="0" lvl="0" marL="0" rtl="0" algn="l">
              <a:spcBef>
                <a:spcPts val="0"/>
              </a:spcBef>
              <a:spcAft>
                <a:spcPts val="0"/>
              </a:spcAft>
              <a:buNone/>
            </a:pPr>
            <a:r>
              <a:t/>
            </a:r>
            <a:endParaRPr sz="500"/>
          </a:p>
          <a:p>
            <a:pPr indent="0" lvl="0" marL="0" rtl="0" algn="l">
              <a:spcBef>
                <a:spcPts val="0"/>
              </a:spcBef>
              <a:spcAft>
                <a:spcPts val="0"/>
              </a:spcAft>
              <a:buNone/>
            </a:pPr>
            <a:r>
              <a:t/>
            </a:r>
            <a:endParaRPr sz="500"/>
          </a:p>
          <a:p>
            <a:pPr indent="0" lvl="0" marL="0" rtl="0" algn="l">
              <a:spcBef>
                <a:spcPts val="0"/>
              </a:spcBef>
              <a:spcAft>
                <a:spcPts val="0"/>
              </a:spcAft>
              <a:buNone/>
            </a:pPr>
            <a:r>
              <a:t/>
            </a:r>
            <a:endParaRPr sz="500"/>
          </a:p>
          <a:p>
            <a:pPr indent="0" lvl="0" marL="0" rtl="0" algn="l">
              <a:spcBef>
                <a:spcPts val="0"/>
              </a:spcBef>
              <a:spcAft>
                <a:spcPts val="0"/>
              </a:spcAft>
              <a:buNone/>
            </a:pPr>
            <a:r>
              <a:t/>
            </a:r>
            <a:endParaRPr sz="500"/>
          </a:p>
          <a:p>
            <a:pPr indent="0" lvl="0" marL="0" rtl="0" algn="l">
              <a:spcBef>
                <a:spcPts val="0"/>
              </a:spcBef>
              <a:spcAft>
                <a:spcPts val="0"/>
              </a:spcAft>
              <a:buNone/>
            </a:pPr>
            <a:r>
              <a:t/>
            </a:r>
            <a:endParaRPr sz="500"/>
          </a:p>
          <a:p>
            <a:pPr indent="0" lvl="0" marL="0" rtl="0" algn="l">
              <a:spcBef>
                <a:spcPts val="0"/>
              </a:spcBef>
              <a:spcAft>
                <a:spcPts val="0"/>
              </a:spcAft>
              <a:buNone/>
            </a:pPr>
            <a:r>
              <a:t/>
            </a:r>
            <a:endParaRPr sz="500"/>
          </a:p>
          <a:p>
            <a:pPr indent="0" lvl="0" marL="0" rtl="0" algn="l">
              <a:spcBef>
                <a:spcPts val="0"/>
              </a:spcBef>
              <a:spcAft>
                <a:spcPts val="0"/>
              </a:spcAft>
              <a:buNone/>
            </a:pPr>
            <a:r>
              <a:t/>
            </a:r>
            <a:endParaRPr sz="500"/>
          </a:p>
          <a:p>
            <a:pPr indent="0" lvl="0" marL="0" rtl="0" algn="l">
              <a:spcBef>
                <a:spcPts val="0"/>
              </a:spcBef>
              <a:spcAft>
                <a:spcPts val="0"/>
              </a:spcAft>
              <a:buNone/>
            </a:pPr>
            <a:r>
              <a:t/>
            </a:r>
            <a:endParaRPr sz="500"/>
          </a:p>
          <a:p>
            <a:pPr indent="0" lvl="0" marL="0" rtl="0" algn="l">
              <a:spcBef>
                <a:spcPts val="0"/>
              </a:spcBef>
              <a:spcAft>
                <a:spcPts val="0"/>
              </a:spcAft>
              <a:buNone/>
            </a:pPr>
            <a:r>
              <a:t/>
            </a:r>
            <a:endParaRPr sz="500"/>
          </a:p>
          <a:p>
            <a:pPr indent="0" lvl="0" marL="0" rtl="0" algn="l">
              <a:spcBef>
                <a:spcPts val="0"/>
              </a:spcBef>
              <a:spcAft>
                <a:spcPts val="0"/>
              </a:spcAft>
              <a:buNone/>
            </a:pPr>
            <a:r>
              <a:t/>
            </a:r>
            <a:endParaRPr sz="500"/>
          </a:p>
          <a:p>
            <a:pPr indent="0" lvl="0" marL="0" rtl="0" algn="l">
              <a:spcBef>
                <a:spcPts val="0"/>
              </a:spcBef>
              <a:spcAft>
                <a:spcPts val="0"/>
              </a:spcAft>
              <a:buNone/>
            </a:pPr>
            <a:r>
              <a:t/>
            </a:r>
            <a:endParaRPr sz="500"/>
          </a:p>
          <a:p>
            <a:pPr indent="0" lvl="0" marL="0" rtl="0" algn="l">
              <a:spcBef>
                <a:spcPts val="0"/>
              </a:spcBef>
              <a:spcAft>
                <a:spcPts val="0"/>
              </a:spcAft>
              <a:buNone/>
            </a:pPr>
            <a:r>
              <a:t/>
            </a:r>
            <a:endParaRPr sz="500"/>
          </a:p>
          <a:p>
            <a:pPr indent="0" lvl="0" marL="0" rtl="0" algn="l">
              <a:spcBef>
                <a:spcPts val="0"/>
              </a:spcBef>
              <a:spcAft>
                <a:spcPts val="0"/>
              </a:spcAft>
              <a:buNone/>
            </a:pPr>
            <a:r>
              <a:t/>
            </a:r>
            <a:endParaRPr sz="500"/>
          </a:p>
          <a:p>
            <a:pPr indent="0" lvl="0" marL="0" rtl="0" algn="l">
              <a:spcBef>
                <a:spcPts val="0"/>
              </a:spcBef>
              <a:spcAft>
                <a:spcPts val="0"/>
              </a:spcAft>
              <a:buNone/>
            </a:pPr>
            <a:r>
              <a:t/>
            </a:r>
            <a:endParaRPr sz="500"/>
          </a:p>
          <a:p>
            <a:pPr indent="0" lvl="0" marL="0" rtl="0" algn="l">
              <a:spcBef>
                <a:spcPts val="0"/>
              </a:spcBef>
              <a:spcAft>
                <a:spcPts val="0"/>
              </a:spcAft>
              <a:buNone/>
            </a:pPr>
            <a:r>
              <a:t/>
            </a:r>
            <a:endParaRPr sz="500"/>
          </a:p>
        </p:txBody>
      </p:sp>
      <p:sp>
        <p:nvSpPr>
          <p:cNvPr id="249" name="Google Shape;249;g182f62b9267_0_536"/>
          <p:cNvSpPr txBox="1"/>
          <p:nvPr>
            <p:ph idx="1" type="body"/>
          </p:nvPr>
        </p:nvSpPr>
        <p:spPr>
          <a:xfrm>
            <a:off x="929091" y="2288466"/>
            <a:ext cx="5941200" cy="2402700"/>
          </a:xfrm>
          <a:prstGeom prst="rect">
            <a:avLst/>
          </a:prstGeom>
        </p:spPr>
        <p:txBody>
          <a:bodyPr anchorCtr="0" anchor="t" bIns="34275" lIns="34275" spcFirstLastPara="1" rIns="34275" wrap="square" tIns="34275">
            <a:spAutoFit/>
          </a:bodyPr>
          <a:lstStyle>
            <a:lvl1pPr indent="-342900" lvl="0" marL="457200" rtl="0">
              <a:spcBef>
                <a:spcPts val="0"/>
              </a:spcBef>
              <a:spcAft>
                <a:spcPts val="0"/>
              </a:spcAft>
              <a:buSzPts val="1800"/>
              <a:buFont typeface="Open Sans Light"/>
              <a:buChar char="●"/>
              <a:defRPr sz="1800">
                <a:latin typeface="Open Sans Light"/>
                <a:ea typeface="Open Sans Light"/>
                <a:cs typeface="Open Sans Light"/>
                <a:sym typeface="Open Sans Light"/>
              </a:defRPr>
            </a:lvl1pPr>
            <a:lvl2pPr indent="-342900" lvl="1" marL="914400" rtl="0">
              <a:spcBef>
                <a:spcPts val="0"/>
              </a:spcBef>
              <a:spcAft>
                <a:spcPts val="0"/>
              </a:spcAft>
              <a:buSzPts val="1800"/>
              <a:buFont typeface="Open Sans Light"/>
              <a:buChar char="○"/>
              <a:defRPr sz="1800">
                <a:latin typeface="Open Sans Light"/>
                <a:ea typeface="Open Sans Light"/>
                <a:cs typeface="Open Sans Light"/>
                <a:sym typeface="Open Sans Light"/>
              </a:defRPr>
            </a:lvl2pPr>
            <a:lvl3pPr indent="-317500" lvl="2" marL="1371600" rtl="0">
              <a:spcBef>
                <a:spcPts val="0"/>
              </a:spcBef>
              <a:spcAft>
                <a:spcPts val="0"/>
              </a:spcAft>
              <a:buSzPts val="1400"/>
              <a:buFont typeface="Open Sans Light"/>
              <a:buChar char="■"/>
              <a:defRPr sz="1400">
                <a:latin typeface="Open Sans Light"/>
                <a:ea typeface="Open Sans Light"/>
                <a:cs typeface="Open Sans Light"/>
                <a:sym typeface="Open Sans Light"/>
              </a:defRPr>
            </a:lvl3pPr>
            <a:lvl4pPr indent="-317500" lvl="3" marL="1828800" rtl="0">
              <a:spcBef>
                <a:spcPts val="0"/>
              </a:spcBef>
              <a:spcAft>
                <a:spcPts val="0"/>
              </a:spcAft>
              <a:buSzPts val="1400"/>
              <a:buFont typeface="Open Sans Light"/>
              <a:buChar char="●"/>
              <a:defRPr sz="1400">
                <a:latin typeface="Open Sans Light"/>
                <a:ea typeface="Open Sans Light"/>
                <a:cs typeface="Open Sans Light"/>
                <a:sym typeface="Open Sans Light"/>
              </a:defRPr>
            </a:lvl4pPr>
            <a:lvl5pPr indent="-298450" lvl="4" marL="2286000" rtl="0">
              <a:spcBef>
                <a:spcPts val="0"/>
              </a:spcBef>
              <a:spcAft>
                <a:spcPts val="0"/>
              </a:spcAft>
              <a:buSzPts val="1100"/>
              <a:buFont typeface="Open Sans Light"/>
              <a:buChar char="○"/>
              <a:defRPr sz="1100">
                <a:latin typeface="Open Sans Light"/>
                <a:ea typeface="Open Sans Light"/>
                <a:cs typeface="Open Sans Light"/>
                <a:sym typeface="Open Sans Light"/>
              </a:defRPr>
            </a:lvl5pPr>
            <a:lvl6pPr indent="-298450" lvl="5" marL="2743200" rtl="0">
              <a:spcBef>
                <a:spcPts val="0"/>
              </a:spcBef>
              <a:spcAft>
                <a:spcPts val="0"/>
              </a:spcAft>
              <a:buSzPts val="1100"/>
              <a:buFont typeface="Open Sans Light"/>
              <a:buChar char="■"/>
              <a:defRPr sz="1100">
                <a:latin typeface="Open Sans Light"/>
                <a:ea typeface="Open Sans Light"/>
                <a:cs typeface="Open Sans Light"/>
                <a:sym typeface="Open Sans Light"/>
              </a:defRPr>
            </a:lvl6pPr>
            <a:lvl7pPr indent="-298450" lvl="6" marL="3200400" rtl="0">
              <a:spcBef>
                <a:spcPts val="0"/>
              </a:spcBef>
              <a:spcAft>
                <a:spcPts val="0"/>
              </a:spcAft>
              <a:buSzPts val="1100"/>
              <a:buFont typeface="Open Sans Light"/>
              <a:buChar char="●"/>
              <a:defRPr sz="1100">
                <a:latin typeface="Open Sans Light"/>
                <a:ea typeface="Open Sans Light"/>
                <a:cs typeface="Open Sans Light"/>
                <a:sym typeface="Open Sans Light"/>
              </a:defRPr>
            </a:lvl7pPr>
            <a:lvl8pPr indent="-298450" lvl="7" marL="3657600" rtl="0">
              <a:spcBef>
                <a:spcPts val="0"/>
              </a:spcBef>
              <a:spcAft>
                <a:spcPts val="0"/>
              </a:spcAft>
              <a:buSzPts val="1100"/>
              <a:buFont typeface="Open Sans Light"/>
              <a:buChar char="○"/>
              <a:defRPr sz="1100">
                <a:latin typeface="Open Sans Light"/>
                <a:ea typeface="Open Sans Light"/>
                <a:cs typeface="Open Sans Light"/>
                <a:sym typeface="Open Sans Light"/>
              </a:defRPr>
            </a:lvl8pPr>
            <a:lvl9pPr indent="-298450" lvl="8" marL="4114800" rtl="0">
              <a:spcBef>
                <a:spcPts val="0"/>
              </a:spcBef>
              <a:spcAft>
                <a:spcPts val="0"/>
              </a:spcAft>
              <a:buSzPts val="1100"/>
              <a:buFont typeface="Open Sans Light"/>
              <a:buChar char="■"/>
              <a:defRPr sz="1100">
                <a:latin typeface="Open Sans Light"/>
                <a:ea typeface="Open Sans Light"/>
                <a:cs typeface="Open Sans Light"/>
                <a:sym typeface="Open Sans Light"/>
              </a:defRPr>
            </a:lvl9pPr>
          </a:lstStyle>
          <a:p/>
        </p:txBody>
      </p:sp>
      <p:sp>
        <p:nvSpPr>
          <p:cNvPr id="250" name="Google Shape;250;g182f62b9267_0_536"/>
          <p:cNvSpPr txBox="1"/>
          <p:nvPr>
            <p:ph type="title"/>
          </p:nvPr>
        </p:nvSpPr>
        <p:spPr>
          <a:xfrm>
            <a:off x="854513" y="1178831"/>
            <a:ext cx="5453400" cy="752100"/>
          </a:xfrm>
          <a:prstGeom prst="rect">
            <a:avLst/>
          </a:prstGeom>
        </p:spPr>
        <p:txBody>
          <a:bodyPr anchorCtr="0" anchor="t" bIns="91425" lIns="91425" spcFirstLastPara="1" rIns="91425" wrap="square" tIns="91425">
            <a:spAutoFit/>
          </a:bodyPr>
          <a:lstStyle>
            <a:lvl1pPr lvl="0" rtl="0">
              <a:spcBef>
                <a:spcPts val="0"/>
              </a:spcBef>
              <a:spcAft>
                <a:spcPts val="0"/>
              </a:spcAft>
              <a:buNone/>
              <a:defRPr sz="3500">
                <a:solidFill>
                  <a:schemeClr val="dk1"/>
                </a:solidFill>
                <a:latin typeface="Google Sans"/>
                <a:ea typeface="Google Sans"/>
                <a:cs typeface="Google Sans"/>
                <a:sym typeface="Google Sans"/>
              </a:defRPr>
            </a:lvl1pPr>
            <a:lvl2pPr lvl="1" rtl="0">
              <a:spcBef>
                <a:spcPts val="0"/>
              </a:spcBef>
              <a:spcAft>
                <a:spcPts val="0"/>
              </a:spcAft>
              <a:buNone/>
              <a:defRPr sz="3500">
                <a:latin typeface="Google Sans"/>
                <a:ea typeface="Google Sans"/>
                <a:cs typeface="Google Sans"/>
                <a:sym typeface="Google Sans"/>
              </a:defRPr>
            </a:lvl2pPr>
            <a:lvl3pPr lvl="2" rtl="0">
              <a:spcBef>
                <a:spcPts val="0"/>
              </a:spcBef>
              <a:spcAft>
                <a:spcPts val="0"/>
              </a:spcAft>
              <a:buNone/>
              <a:defRPr sz="3500">
                <a:latin typeface="Google Sans"/>
                <a:ea typeface="Google Sans"/>
                <a:cs typeface="Google Sans"/>
                <a:sym typeface="Google Sans"/>
              </a:defRPr>
            </a:lvl3pPr>
            <a:lvl4pPr lvl="3" rtl="0">
              <a:spcBef>
                <a:spcPts val="0"/>
              </a:spcBef>
              <a:spcAft>
                <a:spcPts val="0"/>
              </a:spcAft>
              <a:buNone/>
              <a:defRPr sz="3500">
                <a:latin typeface="Google Sans"/>
                <a:ea typeface="Google Sans"/>
                <a:cs typeface="Google Sans"/>
                <a:sym typeface="Google Sans"/>
              </a:defRPr>
            </a:lvl4pPr>
            <a:lvl5pPr lvl="4" rtl="0">
              <a:spcBef>
                <a:spcPts val="0"/>
              </a:spcBef>
              <a:spcAft>
                <a:spcPts val="0"/>
              </a:spcAft>
              <a:buNone/>
              <a:defRPr sz="3500">
                <a:latin typeface="Google Sans"/>
                <a:ea typeface="Google Sans"/>
                <a:cs typeface="Google Sans"/>
                <a:sym typeface="Google Sans"/>
              </a:defRPr>
            </a:lvl5pPr>
            <a:lvl6pPr lvl="5" rtl="0">
              <a:spcBef>
                <a:spcPts val="0"/>
              </a:spcBef>
              <a:spcAft>
                <a:spcPts val="0"/>
              </a:spcAft>
              <a:buNone/>
              <a:defRPr sz="3500">
                <a:latin typeface="Google Sans"/>
                <a:ea typeface="Google Sans"/>
                <a:cs typeface="Google Sans"/>
                <a:sym typeface="Google Sans"/>
              </a:defRPr>
            </a:lvl6pPr>
            <a:lvl7pPr lvl="6" rtl="0">
              <a:spcBef>
                <a:spcPts val="0"/>
              </a:spcBef>
              <a:spcAft>
                <a:spcPts val="0"/>
              </a:spcAft>
              <a:buNone/>
              <a:defRPr sz="3500">
                <a:latin typeface="Google Sans"/>
                <a:ea typeface="Google Sans"/>
                <a:cs typeface="Google Sans"/>
                <a:sym typeface="Google Sans"/>
              </a:defRPr>
            </a:lvl7pPr>
            <a:lvl8pPr lvl="7" rtl="0">
              <a:spcBef>
                <a:spcPts val="0"/>
              </a:spcBef>
              <a:spcAft>
                <a:spcPts val="0"/>
              </a:spcAft>
              <a:buNone/>
              <a:defRPr sz="3500">
                <a:latin typeface="Google Sans"/>
                <a:ea typeface="Google Sans"/>
                <a:cs typeface="Google Sans"/>
                <a:sym typeface="Google Sans"/>
              </a:defRPr>
            </a:lvl8pPr>
            <a:lvl9pPr lvl="8" rtl="0">
              <a:spcBef>
                <a:spcPts val="0"/>
              </a:spcBef>
              <a:spcAft>
                <a:spcPts val="0"/>
              </a:spcAft>
              <a:buNone/>
              <a:defRPr sz="3500">
                <a:latin typeface="Google Sans"/>
                <a:ea typeface="Google Sans"/>
                <a:cs typeface="Google Sans"/>
                <a:sym typeface="Google Sans"/>
              </a:defRPr>
            </a:lvl9pPr>
          </a:lstStyle>
          <a:p/>
        </p:txBody>
      </p:sp>
      <p:sp>
        <p:nvSpPr>
          <p:cNvPr id="251" name="Google Shape;251;g182f62b9267_0_536"/>
          <p:cNvSpPr txBox="1"/>
          <p:nvPr>
            <p:ph idx="2" type="subTitle"/>
          </p:nvPr>
        </p:nvSpPr>
        <p:spPr>
          <a:xfrm>
            <a:off x="929091" y="1833263"/>
            <a:ext cx="6398100" cy="752100"/>
          </a:xfrm>
          <a:prstGeom prst="rect">
            <a:avLst/>
          </a:prstGeom>
        </p:spPr>
        <p:txBody>
          <a:bodyPr anchorCtr="0" anchor="t" bIns="34275" lIns="34275" spcFirstLastPara="1" rIns="34275" wrap="square" tIns="34275">
            <a:spAutoFit/>
          </a:bodyPr>
          <a:lstStyle>
            <a:lvl1pPr lvl="0" rtl="0">
              <a:spcBef>
                <a:spcPts val="0"/>
              </a:spcBef>
              <a:spcAft>
                <a:spcPts val="0"/>
              </a:spcAft>
              <a:buNone/>
              <a:defRPr sz="1800">
                <a:solidFill>
                  <a:schemeClr val="accent2"/>
                </a:solidFill>
                <a:latin typeface="Roboto Mono"/>
                <a:ea typeface="Roboto Mono"/>
                <a:cs typeface="Roboto Mono"/>
                <a:sym typeface="Roboto Mono"/>
              </a:defRPr>
            </a:lvl1pPr>
            <a:lvl2pPr lvl="1" rtl="0">
              <a:spcBef>
                <a:spcPts val="0"/>
              </a:spcBef>
              <a:spcAft>
                <a:spcPts val="0"/>
              </a:spcAft>
              <a:buNone/>
              <a:defRPr>
                <a:latin typeface="Google Sans"/>
                <a:ea typeface="Google Sans"/>
                <a:cs typeface="Google Sans"/>
                <a:sym typeface="Google Sans"/>
              </a:defRPr>
            </a:lvl2pPr>
            <a:lvl3pPr lvl="2" rtl="0">
              <a:spcBef>
                <a:spcPts val="0"/>
              </a:spcBef>
              <a:spcAft>
                <a:spcPts val="0"/>
              </a:spcAft>
              <a:buNone/>
              <a:defRPr>
                <a:latin typeface="Google Sans"/>
                <a:ea typeface="Google Sans"/>
                <a:cs typeface="Google Sans"/>
                <a:sym typeface="Google Sans"/>
              </a:defRPr>
            </a:lvl3pPr>
            <a:lvl4pPr lvl="3" rtl="0">
              <a:spcBef>
                <a:spcPts val="0"/>
              </a:spcBef>
              <a:spcAft>
                <a:spcPts val="0"/>
              </a:spcAft>
              <a:buNone/>
              <a:defRPr>
                <a:latin typeface="Google Sans"/>
                <a:ea typeface="Google Sans"/>
                <a:cs typeface="Google Sans"/>
                <a:sym typeface="Google Sans"/>
              </a:defRPr>
            </a:lvl4pPr>
            <a:lvl5pPr lvl="4" rtl="0">
              <a:spcBef>
                <a:spcPts val="0"/>
              </a:spcBef>
              <a:spcAft>
                <a:spcPts val="0"/>
              </a:spcAft>
              <a:buNone/>
              <a:defRPr>
                <a:latin typeface="Google Sans"/>
                <a:ea typeface="Google Sans"/>
                <a:cs typeface="Google Sans"/>
                <a:sym typeface="Google Sans"/>
              </a:defRPr>
            </a:lvl5pPr>
            <a:lvl6pPr lvl="5" rtl="0">
              <a:spcBef>
                <a:spcPts val="0"/>
              </a:spcBef>
              <a:spcAft>
                <a:spcPts val="0"/>
              </a:spcAft>
              <a:buNone/>
              <a:defRPr>
                <a:latin typeface="Google Sans"/>
                <a:ea typeface="Google Sans"/>
                <a:cs typeface="Google Sans"/>
                <a:sym typeface="Google Sans"/>
              </a:defRPr>
            </a:lvl6pPr>
            <a:lvl7pPr lvl="6" rtl="0">
              <a:spcBef>
                <a:spcPts val="0"/>
              </a:spcBef>
              <a:spcAft>
                <a:spcPts val="0"/>
              </a:spcAft>
              <a:buNone/>
              <a:defRPr>
                <a:latin typeface="Google Sans"/>
                <a:ea typeface="Google Sans"/>
                <a:cs typeface="Google Sans"/>
                <a:sym typeface="Google Sans"/>
              </a:defRPr>
            </a:lvl7pPr>
            <a:lvl8pPr lvl="7" rtl="0">
              <a:spcBef>
                <a:spcPts val="0"/>
              </a:spcBef>
              <a:spcAft>
                <a:spcPts val="0"/>
              </a:spcAft>
              <a:buNone/>
              <a:defRPr>
                <a:latin typeface="Google Sans"/>
                <a:ea typeface="Google Sans"/>
                <a:cs typeface="Google Sans"/>
                <a:sym typeface="Google Sans"/>
              </a:defRPr>
            </a:lvl8pPr>
            <a:lvl9pPr lvl="8" rtl="0">
              <a:spcBef>
                <a:spcPts val="0"/>
              </a:spcBef>
              <a:spcAft>
                <a:spcPts val="0"/>
              </a:spcAft>
              <a:buNone/>
              <a:defRPr>
                <a:latin typeface="Google Sans"/>
                <a:ea typeface="Google Sans"/>
                <a:cs typeface="Google Sans"/>
                <a:sym typeface="Google Sans"/>
              </a:defRPr>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de" showMasterSp="0">
  <p:cSld name="Quote_2">
    <p:bg>
      <p:bgPr>
        <a:blipFill>
          <a:blip r:embed="rId2">
            <a:alphaModFix/>
          </a:blip>
          <a:stretch>
            <a:fillRect/>
          </a:stretch>
        </a:blipFill>
      </p:bgPr>
    </p:bg>
    <p:spTree>
      <p:nvGrpSpPr>
        <p:cNvPr id="252" name="Shape 252"/>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6" name="Shape 26"/>
        <p:cNvGrpSpPr/>
        <p:nvPr/>
      </p:nvGrpSpPr>
      <p:grpSpPr>
        <a:xfrm>
          <a:off x="0" y="0"/>
          <a:ext cx="0" cy="0"/>
          <a:chOff x="0" y="0"/>
          <a:chExt cx="0" cy="0"/>
        </a:xfrm>
      </p:grpSpPr>
      <p:sp>
        <p:nvSpPr>
          <p:cNvPr id="27" name="Google Shape;27;p5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8" name="Google Shape;28;p5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Style 01 - Blue" showMasterSp="0">
  <p:cSld name="Title, Subtitle, &amp; Bullets_1_1_1">
    <p:bg>
      <p:bgPr>
        <a:blipFill>
          <a:blip r:embed="rId2">
            <a:alphaModFix/>
          </a:blip>
          <a:stretch>
            <a:fillRect/>
          </a:stretch>
        </a:blipFill>
      </p:bgPr>
    </p:bg>
    <p:spTree>
      <p:nvGrpSpPr>
        <p:cNvPr id="253" name="Shape 253"/>
        <p:cNvGrpSpPr/>
        <p:nvPr/>
      </p:nvGrpSpPr>
      <p:grpSpPr>
        <a:xfrm>
          <a:off x="0" y="0"/>
          <a:ext cx="0" cy="0"/>
          <a:chOff x="0" y="0"/>
          <a:chExt cx="0" cy="0"/>
        </a:xfrm>
      </p:grpSpPr>
      <p:sp>
        <p:nvSpPr>
          <p:cNvPr id="254" name="Google Shape;254;g182f62b9267_0_543"/>
          <p:cNvSpPr txBox="1"/>
          <p:nvPr/>
        </p:nvSpPr>
        <p:spPr>
          <a:xfrm>
            <a:off x="435148" y="1198295"/>
            <a:ext cx="6788100" cy="1034700"/>
          </a:xfrm>
          <a:prstGeom prst="rect">
            <a:avLst/>
          </a:prstGeom>
          <a:noFill/>
          <a:ln>
            <a:noFill/>
          </a:ln>
        </p:spPr>
        <p:txBody>
          <a:bodyPr anchorCtr="0" anchor="t" bIns="34275" lIns="34275" spcFirstLastPara="1" rIns="34275" wrap="square" tIns="34275">
            <a:noAutofit/>
          </a:bodyPr>
          <a:lstStyle/>
          <a:p>
            <a:pPr indent="-88900" lvl="0" marL="241300" rtl="0" algn="l">
              <a:spcBef>
                <a:spcPts val="2200"/>
              </a:spcBef>
              <a:spcAft>
                <a:spcPts val="0"/>
              </a:spcAft>
              <a:buNone/>
            </a:pPr>
            <a:r>
              <a:t/>
            </a:r>
            <a:endParaRPr sz="2000">
              <a:latin typeface="Helvetica Neue"/>
              <a:ea typeface="Helvetica Neue"/>
              <a:cs typeface="Helvetica Neue"/>
              <a:sym typeface="Helvetica Neue"/>
            </a:endParaRPr>
          </a:p>
        </p:txBody>
      </p:sp>
      <p:sp>
        <p:nvSpPr>
          <p:cNvPr id="255" name="Google Shape;255;g182f62b9267_0_543"/>
          <p:cNvSpPr txBox="1"/>
          <p:nvPr>
            <p:ph idx="1" type="subTitle"/>
          </p:nvPr>
        </p:nvSpPr>
        <p:spPr>
          <a:xfrm>
            <a:off x="410869" y="1138228"/>
            <a:ext cx="8255400" cy="512400"/>
          </a:xfrm>
          <a:prstGeom prst="rect">
            <a:avLst/>
          </a:prstGeom>
        </p:spPr>
        <p:txBody>
          <a:bodyPr anchorCtr="0" anchor="t" bIns="34275" lIns="34275" spcFirstLastPara="1" rIns="34275" wrap="square" tIns="34275">
            <a:spAutoFit/>
          </a:bodyPr>
          <a:lstStyle>
            <a:lvl1pPr lvl="0" rtl="0">
              <a:spcBef>
                <a:spcPts val="0"/>
              </a:spcBef>
              <a:spcAft>
                <a:spcPts val="0"/>
              </a:spcAft>
              <a:buNone/>
              <a:defRPr sz="1800">
                <a:solidFill>
                  <a:schemeClr val="accent1"/>
                </a:solidFill>
                <a:latin typeface="Roboto Mono"/>
                <a:ea typeface="Roboto Mono"/>
                <a:cs typeface="Roboto Mono"/>
                <a:sym typeface="Roboto Mono"/>
              </a:defRPr>
            </a:lvl1pPr>
            <a:lvl2pPr lvl="1" rtl="0">
              <a:spcBef>
                <a:spcPts val="0"/>
              </a:spcBef>
              <a:spcAft>
                <a:spcPts val="0"/>
              </a:spcAft>
              <a:buNone/>
              <a:defRPr>
                <a:solidFill>
                  <a:schemeClr val="accent1"/>
                </a:solidFill>
                <a:latin typeface="Google Sans"/>
                <a:ea typeface="Google Sans"/>
                <a:cs typeface="Google Sans"/>
                <a:sym typeface="Google Sans"/>
              </a:defRPr>
            </a:lvl2pPr>
            <a:lvl3pPr lvl="2" rtl="0">
              <a:spcBef>
                <a:spcPts val="0"/>
              </a:spcBef>
              <a:spcAft>
                <a:spcPts val="0"/>
              </a:spcAft>
              <a:buNone/>
              <a:defRPr>
                <a:solidFill>
                  <a:schemeClr val="accent1"/>
                </a:solidFill>
                <a:latin typeface="Google Sans"/>
                <a:ea typeface="Google Sans"/>
                <a:cs typeface="Google Sans"/>
                <a:sym typeface="Google Sans"/>
              </a:defRPr>
            </a:lvl3pPr>
            <a:lvl4pPr lvl="3" rtl="0">
              <a:spcBef>
                <a:spcPts val="0"/>
              </a:spcBef>
              <a:spcAft>
                <a:spcPts val="0"/>
              </a:spcAft>
              <a:buNone/>
              <a:defRPr>
                <a:solidFill>
                  <a:schemeClr val="accent1"/>
                </a:solidFill>
                <a:latin typeface="Google Sans"/>
                <a:ea typeface="Google Sans"/>
                <a:cs typeface="Google Sans"/>
                <a:sym typeface="Google Sans"/>
              </a:defRPr>
            </a:lvl4pPr>
            <a:lvl5pPr lvl="4" rtl="0">
              <a:spcBef>
                <a:spcPts val="0"/>
              </a:spcBef>
              <a:spcAft>
                <a:spcPts val="0"/>
              </a:spcAft>
              <a:buNone/>
              <a:defRPr>
                <a:solidFill>
                  <a:schemeClr val="accent1"/>
                </a:solidFill>
                <a:latin typeface="Google Sans"/>
                <a:ea typeface="Google Sans"/>
                <a:cs typeface="Google Sans"/>
                <a:sym typeface="Google Sans"/>
              </a:defRPr>
            </a:lvl5pPr>
            <a:lvl6pPr lvl="5" rtl="0">
              <a:spcBef>
                <a:spcPts val="0"/>
              </a:spcBef>
              <a:spcAft>
                <a:spcPts val="0"/>
              </a:spcAft>
              <a:buNone/>
              <a:defRPr>
                <a:solidFill>
                  <a:schemeClr val="accent1"/>
                </a:solidFill>
                <a:latin typeface="Google Sans"/>
                <a:ea typeface="Google Sans"/>
                <a:cs typeface="Google Sans"/>
                <a:sym typeface="Google Sans"/>
              </a:defRPr>
            </a:lvl6pPr>
            <a:lvl7pPr lvl="6" rtl="0">
              <a:spcBef>
                <a:spcPts val="0"/>
              </a:spcBef>
              <a:spcAft>
                <a:spcPts val="0"/>
              </a:spcAft>
              <a:buNone/>
              <a:defRPr>
                <a:solidFill>
                  <a:schemeClr val="accent1"/>
                </a:solidFill>
                <a:latin typeface="Google Sans"/>
                <a:ea typeface="Google Sans"/>
                <a:cs typeface="Google Sans"/>
                <a:sym typeface="Google Sans"/>
              </a:defRPr>
            </a:lvl7pPr>
            <a:lvl8pPr lvl="7" rtl="0">
              <a:spcBef>
                <a:spcPts val="0"/>
              </a:spcBef>
              <a:spcAft>
                <a:spcPts val="0"/>
              </a:spcAft>
              <a:buNone/>
              <a:defRPr>
                <a:solidFill>
                  <a:schemeClr val="accent1"/>
                </a:solidFill>
                <a:latin typeface="Google Sans"/>
                <a:ea typeface="Google Sans"/>
                <a:cs typeface="Google Sans"/>
                <a:sym typeface="Google Sans"/>
              </a:defRPr>
            </a:lvl8pPr>
            <a:lvl9pPr lvl="8" rtl="0">
              <a:spcBef>
                <a:spcPts val="0"/>
              </a:spcBef>
              <a:spcAft>
                <a:spcPts val="0"/>
              </a:spcAft>
              <a:buNone/>
              <a:defRPr>
                <a:solidFill>
                  <a:schemeClr val="accent1"/>
                </a:solidFill>
                <a:latin typeface="Google Sans"/>
                <a:ea typeface="Google Sans"/>
                <a:cs typeface="Google Sans"/>
                <a:sym typeface="Google Sans"/>
              </a:defRPr>
            </a:lvl9pPr>
          </a:lstStyle>
          <a:p/>
        </p:txBody>
      </p:sp>
      <p:sp>
        <p:nvSpPr>
          <p:cNvPr id="256" name="Google Shape;256;g182f62b9267_0_543"/>
          <p:cNvSpPr txBox="1"/>
          <p:nvPr>
            <p:ph idx="2" type="body"/>
          </p:nvPr>
        </p:nvSpPr>
        <p:spPr>
          <a:xfrm>
            <a:off x="451256" y="1529869"/>
            <a:ext cx="8214900" cy="2402700"/>
          </a:xfrm>
          <a:prstGeom prst="rect">
            <a:avLst/>
          </a:prstGeom>
        </p:spPr>
        <p:txBody>
          <a:bodyPr anchorCtr="0" anchor="t" bIns="34275" lIns="34275" spcFirstLastPara="1" rIns="34275" wrap="square" tIns="34275">
            <a:spAutoFit/>
          </a:bodyPr>
          <a:lstStyle>
            <a:lvl1pPr indent="-342900" lvl="0" marL="457200" rtl="0">
              <a:spcBef>
                <a:spcPts val="0"/>
              </a:spcBef>
              <a:spcAft>
                <a:spcPts val="0"/>
              </a:spcAft>
              <a:buSzPts val="1800"/>
              <a:buFont typeface="Open Sans Light"/>
              <a:buChar char="●"/>
              <a:defRPr sz="1800">
                <a:latin typeface="Open Sans Light"/>
                <a:ea typeface="Open Sans Light"/>
                <a:cs typeface="Open Sans Light"/>
                <a:sym typeface="Open Sans Light"/>
              </a:defRPr>
            </a:lvl1pPr>
            <a:lvl2pPr indent="-342900" lvl="1" marL="914400" rtl="0">
              <a:spcBef>
                <a:spcPts val="0"/>
              </a:spcBef>
              <a:spcAft>
                <a:spcPts val="0"/>
              </a:spcAft>
              <a:buSzPts val="1800"/>
              <a:buFont typeface="Open Sans Light"/>
              <a:buChar char="○"/>
              <a:defRPr sz="1800">
                <a:latin typeface="Open Sans Light"/>
                <a:ea typeface="Open Sans Light"/>
                <a:cs typeface="Open Sans Light"/>
                <a:sym typeface="Open Sans Light"/>
              </a:defRPr>
            </a:lvl2pPr>
            <a:lvl3pPr indent="-317500" lvl="2" marL="1371600" rtl="0">
              <a:spcBef>
                <a:spcPts val="0"/>
              </a:spcBef>
              <a:spcAft>
                <a:spcPts val="0"/>
              </a:spcAft>
              <a:buSzPts val="1400"/>
              <a:buFont typeface="Open Sans Light"/>
              <a:buChar char="■"/>
              <a:defRPr sz="1400">
                <a:latin typeface="Open Sans Light"/>
                <a:ea typeface="Open Sans Light"/>
                <a:cs typeface="Open Sans Light"/>
                <a:sym typeface="Open Sans Light"/>
              </a:defRPr>
            </a:lvl3pPr>
            <a:lvl4pPr indent="-317500" lvl="3" marL="1828800" rtl="0">
              <a:spcBef>
                <a:spcPts val="0"/>
              </a:spcBef>
              <a:spcAft>
                <a:spcPts val="0"/>
              </a:spcAft>
              <a:buSzPts val="1400"/>
              <a:buFont typeface="Open Sans Light"/>
              <a:buChar char="●"/>
              <a:defRPr sz="1400">
                <a:latin typeface="Open Sans Light"/>
                <a:ea typeface="Open Sans Light"/>
                <a:cs typeface="Open Sans Light"/>
                <a:sym typeface="Open Sans Light"/>
              </a:defRPr>
            </a:lvl4pPr>
            <a:lvl5pPr indent="-298450" lvl="4" marL="2286000" rtl="0">
              <a:spcBef>
                <a:spcPts val="0"/>
              </a:spcBef>
              <a:spcAft>
                <a:spcPts val="0"/>
              </a:spcAft>
              <a:buSzPts val="1100"/>
              <a:buFont typeface="Open Sans Light"/>
              <a:buChar char="○"/>
              <a:defRPr sz="1100">
                <a:latin typeface="Open Sans Light"/>
                <a:ea typeface="Open Sans Light"/>
                <a:cs typeface="Open Sans Light"/>
                <a:sym typeface="Open Sans Light"/>
              </a:defRPr>
            </a:lvl5pPr>
            <a:lvl6pPr indent="-298450" lvl="5" marL="2743200" rtl="0">
              <a:spcBef>
                <a:spcPts val="0"/>
              </a:spcBef>
              <a:spcAft>
                <a:spcPts val="0"/>
              </a:spcAft>
              <a:buSzPts val="1100"/>
              <a:buFont typeface="Open Sans Light"/>
              <a:buChar char="■"/>
              <a:defRPr sz="1100">
                <a:latin typeface="Open Sans Light"/>
                <a:ea typeface="Open Sans Light"/>
                <a:cs typeface="Open Sans Light"/>
                <a:sym typeface="Open Sans Light"/>
              </a:defRPr>
            </a:lvl6pPr>
            <a:lvl7pPr indent="-298450" lvl="6" marL="3200400" rtl="0">
              <a:spcBef>
                <a:spcPts val="0"/>
              </a:spcBef>
              <a:spcAft>
                <a:spcPts val="0"/>
              </a:spcAft>
              <a:buSzPts val="1100"/>
              <a:buFont typeface="Open Sans Light"/>
              <a:buChar char="●"/>
              <a:defRPr sz="1100">
                <a:latin typeface="Open Sans Light"/>
                <a:ea typeface="Open Sans Light"/>
                <a:cs typeface="Open Sans Light"/>
                <a:sym typeface="Open Sans Light"/>
              </a:defRPr>
            </a:lvl7pPr>
            <a:lvl8pPr indent="-298450" lvl="7" marL="3657600" rtl="0">
              <a:spcBef>
                <a:spcPts val="0"/>
              </a:spcBef>
              <a:spcAft>
                <a:spcPts val="0"/>
              </a:spcAft>
              <a:buSzPts val="1100"/>
              <a:buFont typeface="Open Sans Light"/>
              <a:buChar char="○"/>
              <a:defRPr sz="1100">
                <a:latin typeface="Open Sans Light"/>
                <a:ea typeface="Open Sans Light"/>
                <a:cs typeface="Open Sans Light"/>
                <a:sym typeface="Open Sans Light"/>
              </a:defRPr>
            </a:lvl8pPr>
            <a:lvl9pPr indent="-298450" lvl="8" marL="4114800" rtl="0">
              <a:spcBef>
                <a:spcPts val="0"/>
              </a:spcBef>
              <a:spcAft>
                <a:spcPts val="0"/>
              </a:spcAft>
              <a:buSzPts val="1100"/>
              <a:buFont typeface="Open Sans Light"/>
              <a:buChar char="■"/>
              <a:defRPr sz="1100">
                <a:latin typeface="Open Sans Light"/>
                <a:ea typeface="Open Sans Light"/>
                <a:cs typeface="Open Sans Light"/>
                <a:sym typeface="Open Sans Light"/>
              </a:defRPr>
            </a:lvl9pPr>
          </a:lstStyle>
          <a:p/>
        </p:txBody>
      </p:sp>
      <p:sp>
        <p:nvSpPr>
          <p:cNvPr id="257" name="Google Shape;257;g182f62b9267_0_543"/>
          <p:cNvSpPr txBox="1"/>
          <p:nvPr>
            <p:ph type="title"/>
          </p:nvPr>
        </p:nvSpPr>
        <p:spPr>
          <a:xfrm>
            <a:off x="334894" y="483797"/>
            <a:ext cx="8233500" cy="752100"/>
          </a:xfrm>
          <a:prstGeom prst="rect">
            <a:avLst/>
          </a:prstGeom>
        </p:spPr>
        <p:txBody>
          <a:bodyPr anchorCtr="0" anchor="t" bIns="91425" lIns="91425" spcFirstLastPara="1" rIns="91425" wrap="square" tIns="91425">
            <a:spAutoFit/>
          </a:bodyPr>
          <a:lstStyle>
            <a:lvl1pPr lvl="0" rtl="0">
              <a:spcBef>
                <a:spcPts val="0"/>
              </a:spcBef>
              <a:spcAft>
                <a:spcPts val="0"/>
              </a:spcAft>
              <a:buNone/>
              <a:defRPr sz="3500">
                <a:solidFill>
                  <a:schemeClr val="dk1"/>
                </a:solidFill>
                <a:latin typeface="Google Sans"/>
                <a:ea typeface="Google Sans"/>
                <a:cs typeface="Google Sans"/>
                <a:sym typeface="Google Sans"/>
              </a:defRPr>
            </a:lvl1pPr>
            <a:lvl2pPr lvl="1" rtl="0">
              <a:spcBef>
                <a:spcPts val="0"/>
              </a:spcBef>
              <a:spcAft>
                <a:spcPts val="0"/>
              </a:spcAft>
              <a:buNone/>
              <a:defRPr sz="3500">
                <a:solidFill>
                  <a:schemeClr val="dk1"/>
                </a:solidFill>
                <a:latin typeface="Google Sans"/>
                <a:ea typeface="Google Sans"/>
                <a:cs typeface="Google Sans"/>
                <a:sym typeface="Google Sans"/>
              </a:defRPr>
            </a:lvl2pPr>
            <a:lvl3pPr lvl="2" rtl="0">
              <a:spcBef>
                <a:spcPts val="0"/>
              </a:spcBef>
              <a:spcAft>
                <a:spcPts val="0"/>
              </a:spcAft>
              <a:buNone/>
              <a:defRPr sz="3500">
                <a:solidFill>
                  <a:schemeClr val="dk1"/>
                </a:solidFill>
                <a:latin typeface="Google Sans"/>
                <a:ea typeface="Google Sans"/>
                <a:cs typeface="Google Sans"/>
                <a:sym typeface="Google Sans"/>
              </a:defRPr>
            </a:lvl3pPr>
            <a:lvl4pPr lvl="3" rtl="0">
              <a:spcBef>
                <a:spcPts val="0"/>
              </a:spcBef>
              <a:spcAft>
                <a:spcPts val="0"/>
              </a:spcAft>
              <a:buNone/>
              <a:defRPr sz="3500">
                <a:solidFill>
                  <a:schemeClr val="dk1"/>
                </a:solidFill>
                <a:latin typeface="Google Sans"/>
                <a:ea typeface="Google Sans"/>
                <a:cs typeface="Google Sans"/>
                <a:sym typeface="Google Sans"/>
              </a:defRPr>
            </a:lvl4pPr>
            <a:lvl5pPr lvl="4" rtl="0">
              <a:spcBef>
                <a:spcPts val="0"/>
              </a:spcBef>
              <a:spcAft>
                <a:spcPts val="0"/>
              </a:spcAft>
              <a:buNone/>
              <a:defRPr sz="3500">
                <a:solidFill>
                  <a:schemeClr val="dk1"/>
                </a:solidFill>
                <a:latin typeface="Google Sans"/>
                <a:ea typeface="Google Sans"/>
                <a:cs typeface="Google Sans"/>
                <a:sym typeface="Google Sans"/>
              </a:defRPr>
            </a:lvl5pPr>
            <a:lvl6pPr lvl="5" rtl="0">
              <a:spcBef>
                <a:spcPts val="0"/>
              </a:spcBef>
              <a:spcAft>
                <a:spcPts val="0"/>
              </a:spcAft>
              <a:buNone/>
              <a:defRPr sz="3500">
                <a:solidFill>
                  <a:schemeClr val="dk1"/>
                </a:solidFill>
                <a:latin typeface="Google Sans"/>
                <a:ea typeface="Google Sans"/>
                <a:cs typeface="Google Sans"/>
                <a:sym typeface="Google Sans"/>
              </a:defRPr>
            </a:lvl6pPr>
            <a:lvl7pPr lvl="6" rtl="0">
              <a:spcBef>
                <a:spcPts val="0"/>
              </a:spcBef>
              <a:spcAft>
                <a:spcPts val="0"/>
              </a:spcAft>
              <a:buNone/>
              <a:defRPr sz="3500">
                <a:solidFill>
                  <a:schemeClr val="dk1"/>
                </a:solidFill>
                <a:latin typeface="Google Sans"/>
                <a:ea typeface="Google Sans"/>
                <a:cs typeface="Google Sans"/>
                <a:sym typeface="Google Sans"/>
              </a:defRPr>
            </a:lvl7pPr>
            <a:lvl8pPr lvl="7" rtl="0">
              <a:spcBef>
                <a:spcPts val="0"/>
              </a:spcBef>
              <a:spcAft>
                <a:spcPts val="0"/>
              </a:spcAft>
              <a:buNone/>
              <a:defRPr sz="3500">
                <a:solidFill>
                  <a:schemeClr val="dk1"/>
                </a:solidFill>
                <a:latin typeface="Google Sans"/>
                <a:ea typeface="Google Sans"/>
                <a:cs typeface="Google Sans"/>
                <a:sym typeface="Google Sans"/>
              </a:defRPr>
            </a:lvl8pPr>
            <a:lvl9pPr lvl="8" rtl="0">
              <a:spcBef>
                <a:spcPts val="0"/>
              </a:spcBef>
              <a:spcAft>
                <a:spcPts val="0"/>
              </a:spcAft>
              <a:buNone/>
              <a:defRPr sz="3500">
                <a:solidFill>
                  <a:schemeClr val="dk1"/>
                </a:solidFill>
                <a:latin typeface="Google Sans"/>
                <a:ea typeface="Google Sans"/>
                <a:cs typeface="Google Sans"/>
                <a:sym typeface="Google Sans"/>
              </a:defRPr>
            </a:lvl9pPr>
          </a:lstStyl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Style 01 - Green" showMasterSp="0">
  <p:cSld name="Title, Subtitle, &amp; Bullets_1_2_1">
    <p:bg>
      <p:bgPr>
        <a:blipFill>
          <a:blip r:embed="rId2">
            <a:alphaModFix/>
          </a:blip>
          <a:stretch>
            <a:fillRect/>
          </a:stretch>
        </a:blipFill>
      </p:bgPr>
    </p:bg>
    <p:spTree>
      <p:nvGrpSpPr>
        <p:cNvPr id="258" name="Shape 258"/>
        <p:cNvGrpSpPr/>
        <p:nvPr/>
      </p:nvGrpSpPr>
      <p:grpSpPr>
        <a:xfrm>
          <a:off x="0" y="0"/>
          <a:ext cx="0" cy="0"/>
          <a:chOff x="0" y="0"/>
          <a:chExt cx="0" cy="0"/>
        </a:xfrm>
      </p:grpSpPr>
      <p:sp>
        <p:nvSpPr>
          <p:cNvPr id="259" name="Google Shape;259;g182f62b9267_0_548"/>
          <p:cNvSpPr txBox="1"/>
          <p:nvPr/>
        </p:nvSpPr>
        <p:spPr>
          <a:xfrm>
            <a:off x="435148" y="1198295"/>
            <a:ext cx="6788100" cy="1034700"/>
          </a:xfrm>
          <a:prstGeom prst="rect">
            <a:avLst/>
          </a:prstGeom>
          <a:noFill/>
          <a:ln>
            <a:noFill/>
          </a:ln>
        </p:spPr>
        <p:txBody>
          <a:bodyPr anchorCtr="0" anchor="t" bIns="34275" lIns="34275" spcFirstLastPara="1" rIns="34275" wrap="square" tIns="34275">
            <a:noAutofit/>
          </a:bodyPr>
          <a:lstStyle/>
          <a:p>
            <a:pPr indent="-88900" lvl="0" marL="241300" rtl="0" algn="l">
              <a:spcBef>
                <a:spcPts val="2200"/>
              </a:spcBef>
              <a:spcAft>
                <a:spcPts val="0"/>
              </a:spcAft>
              <a:buNone/>
            </a:pPr>
            <a:r>
              <a:t/>
            </a:r>
            <a:endParaRPr sz="2000">
              <a:latin typeface="Helvetica Neue"/>
              <a:ea typeface="Helvetica Neue"/>
              <a:cs typeface="Helvetica Neue"/>
              <a:sym typeface="Helvetica Neue"/>
            </a:endParaRPr>
          </a:p>
        </p:txBody>
      </p:sp>
      <p:sp>
        <p:nvSpPr>
          <p:cNvPr id="260" name="Google Shape;260;g182f62b9267_0_548"/>
          <p:cNvSpPr txBox="1"/>
          <p:nvPr>
            <p:ph idx="1" type="body"/>
          </p:nvPr>
        </p:nvSpPr>
        <p:spPr>
          <a:xfrm>
            <a:off x="451256" y="1529869"/>
            <a:ext cx="8214900" cy="2402700"/>
          </a:xfrm>
          <a:prstGeom prst="rect">
            <a:avLst/>
          </a:prstGeom>
        </p:spPr>
        <p:txBody>
          <a:bodyPr anchorCtr="0" anchor="t" bIns="34275" lIns="34275" spcFirstLastPara="1" rIns="34275" wrap="square" tIns="34275">
            <a:spAutoFit/>
          </a:bodyPr>
          <a:lstStyle>
            <a:lvl1pPr indent="-342900" lvl="0" marL="457200" rtl="0">
              <a:spcBef>
                <a:spcPts val="0"/>
              </a:spcBef>
              <a:spcAft>
                <a:spcPts val="0"/>
              </a:spcAft>
              <a:buSzPts val="1800"/>
              <a:buFont typeface="Open Sans Light"/>
              <a:buChar char="●"/>
              <a:defRPr sz="1800">
                <a:latin typeface="Open Sans Light"/>
                <a:ea typeface="Open Sans Light"/>
                <a:cs typeface="Open Sans Light"/>
                <a:sym typeface="Open Sans Light"/>
              </a:defRPr>
            </a:lvl1pPr>
            <a:lvl2pPr indent="-342900" lvl="1" marL="914400" rtl="0">
              <a:spcBef>
                <a:spcPts val="0"/>
              </a:spcBef>
              <a:spcAft>
                <a:spcPts val="0"/>
              </a:spcAft>
              <a:buSzPts val="1800"/>
              <a:buFont typeface="Open Sans Light"/>
              <a:buChar char="○"/>
              <a:defRPr sz="1800">
                <a:latin typeface="Open Sans Light"/>
                <a:ea typeface="Open Sans Light"/>
                <a:cs typeface="Open Sans Light"/>
                <a:sym typeface="Open Sans Light"/>
              </a:defRPr>
            </a:lvl2pPr>
            <a:lvl3pPr indent="-317500" lvl="2" marL="1371600" rtl="0">
              <a:spcBef>
                <a:spcPts val="0"/>
              </a:spcBef>
              <a:spcAft>
                <a:spcPts val="0"/>
              </a:spcAft>
              <a:buSzPts val="1400"/>
              <a:buFont typeface="Open Sans Light"/>
              <a:buChar char="■"/>
              <a:defRPr sz="1400">
                <a:latin typeface="Open Sans Light"/>
                <a:ea typeface="Open Sans Light"/>
                <a:cs typeface="Open Sans Light"/>
                <a:sym typeface="Open Sans Light"/>
              </a:defRPr>
            </a:lvl3pPr>
            <a:lvl4pPr indent="-317500" lvl="3" marL="1828800" rtl="0">
              <a:spcBef>
                <a:spcPts val="0"/>
              </a:spcBef>
              <a:spcAft>
                <a:spcPts val="0"/>
              </a:spcAft>
              <a:buSzPts val="1400"/>
              <a:buFont typeface="Open Sans Light"/>
              <a:buChar char="●"/>
              <a:defRPr sz="1400">
                <a:latin typeface="Open Sans Light"/>
                <a:ea typeface="Open Sans Light"/>
                <a:cs typeface="Open Sans Light"/>
                <a:sym typeface="Open Sans Light"/>
              </a:defRPr>
            </a:lvl4pPr>
            <a:lvl5pPr indent="-298450" lvl="4" marL="2286000" rtl="0">
              <a:spcBef>
                <a:spcPts val="0"/>
              </a:spcBef>
              <a:spcAft>
                <a:spcPts val="0"/>
              </a:spcAft>
              <a:buSzPts val="1100"/>
              <a:buFont typeface="Open Sans Light"/>
              <a:buChar char="○"/>
              <a:defRPr sz="1100">
                <a:latin typeface="Open Sans Light"/>
                <a:ea typeface="Open Sans Light"/>
                <a:cs typeface="Open Sans Light"/>
                <a:sym typeface="Open Sans Light"/>
              </a:defRPr>
            </a:lvl5pPr>
            <a:lvl6pPr indent="-298450" lvl="5" marL="2743200" rtl="0">
              <a:spcBef>
                <a:spcPts val="0"/>
              </a:spcBef>
              <a:spcAft>
                <a:spcPts val="0"/>
              </a:spcAft>
              <a:buSzPts val="1100"/>
              <a:buFont typeface="Open Sans Light"/>
              <a:buChar char="■"/>
              <a:defRPr sz="1100">
                <a:latin typeface="Open Sans Light"/>
                <a:ea typeface="Open Sans Light"/>
                <a:cs typeface="Open Sans Light"/>
                <a:sym typeface="Open Sans Light"/>
              </a:defRPr>
            </a:lvl6pPr>
            <a:lvl7pPr indent="-298450" lvl="6" marL="3200400" rtl="0">
              <a:spcBef>
                <a:spcPts val="0"/>
              </a:spcBef>
              <a:spcAft>
                <a:spcPts val="0"/>
              </a:spcAft>
              <a:buSzPts val="1100"/>
              <a:buFont typeface="Open Sans Light"/>
              <a:buChar char="●"/>
              <a:defRPr sz="1100">
                <a:latin typeface="Open Sans Light"/>
                <a:ea typeface="Open Sans Light"/>
                <a:cs typeface="Open Sans Light"/>
                <a:sym typeface="Open Sans Light"/>
              </a:defRPr>
            </a:lvl7pPr>
            <a:lvl8pPr indent="-298450" lvl="7" marL="3657600" rtl="0">
              <a:spcBef>
                <a:spcPts val="0"/>
              </a:spcBef>
              <a:spcAft>
                <a:spcPts val="0"/>
              </a:spcAft>
              <a:buSzPts val="1100"/>
              <a:buFont typeface="Open Sans Light"/>
              <a:buChar char="○"/>
              <a:defRPr sz="1100">
                <a:latin typeface="Open Sans Light"/>
                <a:ea typeface="Open Sans Light"/>
                <a:cs typeface="Open Sans Light"/>
                <a:sym typeface="Open Sans Light"/>
              </a:defRPr>
            </a:lvl8pPr>
            <a:lvl9pPr indent="-298450" lvl="8" marL="4114800" rtl="0">
              <a:spcBef>
                <a:spcPts val="0"/>
              </a:spcBef>
              <a:spcAft>
                <a:spcPts val="0"/>
              </a:spcAft>
              <a:buSzPts val="1100"/>
              <a:buFont typeface="Open Sans Light"/>
              <a:buChar char="■"/>
              <a:defRPr sz="1100">
                <a:latin typeface="Open Sans Light"/>
                <a:ea typeface="Open Sans Light"/>
                <a:cs typeface="Open Sans Light"/>
                <a:sym typeface="Open Sans Light"/>
              </a:defRPr>
            </a:lvl9pPr>
          </a:lstStyle>
          <a:p/>
        </p:txBody>
      </p:sp>
      <p:sp>
        <p:nvSpPr>
          <p:cNvPr id="261" name="Google Shape;261;g182f62b9267_0_548"/>
          <p:cNvSpPr txBox="1"/>
          <p:nvPr>
            <p:ph type="title"/>
          </p:nvPr>
        </p:nvSpPr>
        <p:spPr>
          <a:xfrm>
            <a:off x="334894" y="483797"/>
            <a:ext cx="8233500" cy="752100"/>
          </a:xfrm>
          <a:prstGeom prst="rect">
            <a:avLst/>
          </a:prstGeom>
        </p:spPr>
        <p:txBody>
          <a:bodyPr anchorCtr="0" anchor="t" bIns="91425" lIns="91425" spcFirstLastPara="1" rIns="91425" wrap="square" tIns="91425">
            <a:spAutoFit/>
          </a:bodyPr>
          <a:lstStyle>
            <a:lvl1pPr lvl="0" rtl="0">
              <a:spcBef>
                <a:spcPts val="0"/>
              </a:spcBef>
              <a:spcAft>
                <a:spcPts val="0"/>
              </a:spcAft>
              <a:buNone/>
              <a:defRPr sz="3500">
                <a:solidFill>
                  <a:schemeClr val="dk1"/>
                </a:solidFill>
                <a:latin typeface="Google Sans"/>
                <a:ea typeface="Google Sans"/>
                <a:cs typeface="Google Sans"/>
                <a:sym typeface="Google Sans"/>
              </a:defRPr>
            </a:lvl1pPr>
            <a:lvl2pPr lvl="1" rtl="0">
              <a:spcBef>
                <a:spcPts val="0"/>
              </a:spcBef>
              <a:spcAft>
                <a:spcPts val="0"/>
              </a:spcAft>
              <a:buNone/>
              <a:defRPr sz="3500">
                <a:solidFill>
                  <a:schemeClr val="dk1"/>
                </a:solidFill>
                <a:latin typeface="Google Sans"/>
                <a:ea typeface="Google Sans"/>
                <a:cs typeface="Google Sans"/>
                <a:sym typeface="Google Sans"/>
              </a:defRPr>
            </a:lvl2pPr>
            <a:lvl3pPr lvl="2" rtl="0">
              <a:spcBef>
                <a:spcPts val="0"/>
              </a:spcBef>
              <a:spcAft>
                <a:spcPts val="0"/>
              </a:spcAft>
              <a:buNone/>
              <a:defRPr sz="3500">
                <a:solidFill>
                  <a:schemeClr val="dk1"/>
                </a:solidFill>
                <a:latin typeface="Google Sans"/>
                <a:ea typeface="Google Sans"/>
                <a:cs typeface="Google Sans"/>
                <a:sym typeface="Google Sans"/>
              </a:defRPr>
            </a:lvl3pPr>
            <a:lvl4pPr lvl="3" rtl="0">
              <a:spcBef>
                <a:spcPts val="0"/>
              </a:spcBef>
              <a:spcAft>
                <a:spcPts val="0"/>
              </a:spcAft>
              <a:buNone/>
              <a:defRPr sz="3500">
                <a:solidFill>
                  <a:schemeClr val="dk1"/>
                </a:solidFill>
                <a:latin typeface="Google Sans"/>
                <a:ea typeface="Google Sans"/>
                <a:cs typeface="Google Sans"/>
                <a:sym typeface="Google Sans"/>
              </a:defRPr>
            </a:lvl4pPr>
            <a:lvl5pPr lvl="4" rtl="0">
              <a:spcBef>
                <a:spcPts val="0"/>
              </a:spcBef>
              <a:spcAft>
                <a:spcPts val="0"/>
              </a:spcAft>
              <a:buNone/>
              <a:defRPr sz="3500">
                <a:solidFill>
                  <a:schemeClr val="dk1"/>
                </a:solidFill>
                <a:latin typeface="Google Sans"/>
                <a:ea typeface="Google Sans"/>
                <a:cs typeface="Google Sans"/>
                <a:sym typeface="Google Sans"/>
              </a:defRPr>
            </a:lvl5pPr>
            <a:lvl6pPr lvl="5" rtl="0">
              <a:spcBef>
                <a:spcPts val="0"/>
              </a:spcBef>
              <a:spcAft>
                <a:spcPts val="0"/>
              </a:spcAft>
              <a:buNone/>
              <a:defRPr sz="3500">
                <a:solidFill>
                  <a:schemeClr val="dk1"/>
                </a:solidFill>
                <a:latin typeface="Google Sans"/>
                <a:ea typeface="Google Sans"/>
                <a:cs typeface="Google Sans"/>
                <a:sym typeface="Google Sans"/>
              </a:defRPr>
            </a:lvl6pPr>
            <a:lvl7pPr lvl="6" rtl="0">
              <a:spcBef>
                <a:spcPts val="0"/>
              </a:spcBef>
              <a:spcAft>
                <a:spcPts val="0"/>
              </a:spcAft>
              <a:buNone/>
              <a:defRPr sz="3500">
                <a:solidFill>
                  <a:schemeClr val="dk1"/>
                </a:solidFill>
                <a:latin typeface="Google Sans"/>
                <a:ea typeface="Google Sans"/>
                <a:cs typeface="Google Sans"/>
                <a:sym typeface="Google Sans"/>
              </a:defRPr>
            </a:lvl7pPr>
            <a:lvl8pPr lvl="7" rtl="0">
              <a:spcBef>
                <a:spcPts val="0"/>
              </a:spcBef>
              <a:spcAft>
                <a:spcPts val="0"/>
              </a:spcAft>
              <a:buNone/>
              <a:defRPr sz="3500">
                <a:solidFill>
                  <a:schemeClr val="dk1"/>
                </a:solidFill>
                <a:latin typeface="Google Sans"/>
                <a:ea typeface="Google Sans"/>
                <a:cs typeface="Google Sans"/>
                <a:sym typeface="Google Sans"/>
              </a:defRPr>
            </a:lvl8pPr>
            <a:lvl9pPr lvl="8" rtl="0">
              <a:spcBef>
                <a:spcPts val="0"/>
              </a:spcBef>
              <a:spcAft>
                <a:spcPts val="0"/>
              </a:spcAft>
              <a:buNone/>
              <a:defRPr sz="3500">
                <a:solidFill>
                  <a:schemeClr val="dk1"/>
                </a:solidFill>
                <a:latin typeface="Google Sans"/>
                <a:ea typeface="Google Sans"/>
                <a:cs typeface="Google Sans"/>
                <a:sym typeface="Google Sans"/>
              </a:defRPr>
            </a:lvl9pPr>
          </a:lstStyle>
          <a:p/>
        </p:txBody>
      </p:sp>
      <p:sp>
        <p:nvSpPr>
          <p:cNvPr id="262" name="Google Shape;262;g182f62b9267_0_548"/>
          <p:cNvSpPr txBox="1"/>
          <p:nvPr>
            <p:ph idx="2" type="subTitle"/>
          </p:nvPr>
        </p:nvSpPr>
        <p:spPr>
          <a:xfrm>
            <a:off x="410869" y="1138228"/>
            <a:ext cx="8255400" cy="512400"/>
          </a:xfrm>
          <a:prstGeom prst="rect">
            <a:avLst/>
          </a:prstGeom>
        </p:spPr>
        <p:txBody>
          <a:bodyPr anchorCtr="0" anchor="t" bIns="34275" lIns="34275" spcFirstLastPara="1" rIns="34275" wrap="square" tIns="34275">
            <a:spAutoFit/>
          </a:bodyPr>
          <a:lstStyle>
            <a:lvl1pPr lvl="0" rtl="0">
              <a:spcBef>
                <a:spcPts val="0"/>
              </a:spcBef>
              <a:spcAft>
                <a:spcPts val="0"/>
              </a:spcAft>
              <a:buNone/>
              <a:defRPr sz="1800">
                <a:solidFill>
                  <a:schemeClr val="accent4"/>
                </a:solidFill>
                <a:latin typeface="Roboto Mono"/>
                <a:ea typeface="Roboto Mono"/>
                <a:cs typeface="Roboto Mono"/>
                <a:sym typeface="Roboto Mono"/>
              </a:defRPr>
            </a:lvl1pPr>
            <a:lvl2pPr lvl="1" rtl="0">
              <a:spcBef>
                <a:spcPts val="0"/>
              </a:spcBef>
              <a:spcAft>
                <a:spcPts val="0"/>
              </a:spcAft>
              <a:buNone/>
              <a:defRPr>
                <a:solidFill>
                  <a:schemeClr val="accent4"/>
                </a:solidFill>
                <a:latin typeface="Google Sans"/>
                <a:ea typeface="Google Sans"/>
                <a:cs typeface="Google Sans"/>
                <a:sym typeface="Google Sans"/>
              </a:defRPr>
            </a:lvl2pPr>
            <a:lvl3pPr lvl="2" rtl="0">
              <a:spcBef>
                <a:spcPts val="0"/>
              </a:spcBef>
              <a:spcAft>
                <a:spcPts val="0"/>
              </a:spcAft>
              <a:buNone/>
              <a:defRPr>
                <a:solidFill>
                  <a:schemeClr val="accent4"/>
                </a:solidFill>
                <a:latin typeface="Google Sans"/>
                <a:ea typeface="Google Sans"/>
                <a:cs typeface="Google Sans"/>
                <a:sym typeface="Google Sans"/>
              </a:defRPr>
            </a:lvl3pPr>
            <a:lvl4pPr lvl="3" rtl="0">
              <a:spcBef>
                <a:spcPts val="0"/>
              </a:spcBef>
              <a:spcAft>
                <a:spcPts val="0"/>
              </a:spcAft>
              <a:buNone/>
              <a:defRPr>
                <a:solidFill>
                  <a:schemeClr val="accent4"/>
                </a:solidFill>
                <a:latin typeface="Google Sans"/>
                <a:ea typeface="Google Sans"/>
                <a:cs typeface="Google Sans"/>
                <a:sym typeface="Google Sans"/>
              </a:defRPr>
            </a:lvl4pPr>
            <a:lvl5pPr lvl="4" rtl="0">
              <a:spcBef>
                <a:spcPts val="0"/>
              </a:spcBef>
              <a:spcAft>
                <a:spcPts val="0"/>
              </a:spcAft>
              <a:buNone/>
              <a:defRPr>
                <a:solidFill>
                  <a:schemeClr val="accent4"/>
                </a:solidFill>
                <a:latin typeface="Google Sans"/>
                <a:ea typeface="Google Sans"/>
                <a:cs typeface="Google Sans"/>
                <a:sym typeface="Google Sans"/>
              </a:defRPr>
            </a:lvl5pPr>
            <a:lvl6pPr lvl="5" rtl="0">
              <a:spcBef>
                <a:spcPts val="0"/>
              </a:spcBef>
              <a:spcAft>
                <a:spcPts val="0"/>
              </a:spcAft>
              <a:buNone/>
              <a:defRPr>
                <a:solidFill>
                  <a:schemeClr val="accent4"/>
                </a:solidFill>
                <a:latin typeface="Google Sans"/>
                <a:ea typeface="Google Sans"/>
                <a:cs typeface="Google Sans"/>
                <a:sym typeface="Google Sans"/>
              </a:defRPr>
            </a:lvl6pPr>
            <a:lvl7pPr lvl="6" rtl="0">
              <a:spcBef>
                <a:spcPts val="0"/>
              </a:spcBef>
              <a:spcAft>
                <a:spcPts val="0"/>
              </a:spcAft>
              <a:buNone/>
              <a:defRPr>
                <a:solidFill>
                  <a:schemeClr val="accent4"/>
                </a:solidFill>
                <a:latin typeface="Google Sans"/>
                <a:ea typeface="Google Sans"/>
                <a:cs typeface="Google Sans"/>
                <a:sym typeface="Google Sans"/>
              </a:defRPr>
            </a:lvl7pPr>
            <a:lvl8pPr lvl="7" rtl="0">
              <a:spcBef>
                <a:spcPts val="0"/>
              </a:spcBef>
              <a:spcAft>
                <a:spcPts val="0"/>
              </a:spcAft>
              <a:buNone/>
              <a:defRPr>
                <a:solidFill>
                  <a:schemeClr val="accent4"/>
                </a:solidFill>
                <a:latin typeface="Google Sans"/>
                <a:ea typeface="Google Sans"/>
                <a:cs typeface="Google Sans"/>
                <a:sym typeface="Google Sans"/>
              </a:defRPr>
            </a:lvl8pPr>
            <a:lvl9pPr lvl="8" rtl="0">
              <a:spcBef>
                <a:spcPts val="0"/>
              </a:spcBef>
              <a:spcAft>
                <a:spcPts val="0"/>
              </a:spcAft>
              <a:buNone/>
              <a:defRPr>
                <a:solidFill>
                  <a:schemeClr val="accent4"/>
                </a:solidFill>
                <a:latin typeface="Google Sans"/>
                <a:ea typeface="Google Sans"/>
                <a:cs typeface="Google Sans"/>
                <a:sym typeface="Google Sans"/>
              </a:defRPr>
            </a:lvl9pPr>
          </a:lstStyle>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Style 01 - Red" showMasterSp="0">
  <p:cSld name="Title, Subtitle, &amp; Bullets_1_2_1_1">
    <p:bg>
      <p:bgPr>
        <a:blipFill>
          <a:blip r:embed="rId2">
            <a:alphaModFix/>
          </a:blip>
          <a:stretch>
            <a:fillRect/>
          </a:stretch>
        </a:blipFill>
      </p:bgPr>
    </p:bg>
    <p:spTree>
      <p:nvGrpSpPr>
        <p:cNvPr id="263" name="Shape 263"/>
        <p:cNvGrpSpPr/>
        <p:nvPr/>
      </p:nvGrpSpPr>
      <p:grpSpPr>
        <a:xfrm>
          <a:off x="0" y="0"/>
          <a:ext cx="0" cy="0"/>
          <a:chOff x="0" y="0"/>
          <a:chExt cx="0" cy="0"/>
        </a:xfrm>
      </p:grpSpPr>
      <p:sp>
        <p:nvSpPr>
          <p:cNvPr id="264" name="Google Shape;264;g182f62b9267_0_553"/>
          <p:cNvSpPr txBox="1"/>
          <p:nvPr/>
        </p:nvSpPr>
        <p:spPr>
          <a:xfrm>
            <a:off x="435148" y="1198295"/>
            <a:ext cx="6788100" cy="1034700"/>
          </a:xfrm>
          <a:prstGeom prst="rect">
            <a:avLst/>
          </a:prstGeom>
          <a:noFill/>
          <a:ln>
            <a:noFill/>
          </a:ln>
        </p:spPr>
        <p:txBody>
          <a:bodyPr anchorCtr="0" anchor="t" bIns="34275" lIns="34275" spcFirstLastPara="1" rIns="34275" wrap="square" tIns="34275">
            <a:noAutofit/>
          </a:bodyPr>
          <a:lstStyle/>
          <a:p>
            <a:pPr indent="-88900" lvl="0" marL="241300" rtl="0" algn="l">
              <a:spcBef>
                <a:spcPts val="2200"/>
              </a:spcBef>
              <a:spcAft>
                <a:spcPts val="0"/>
              </a:spcAft>
              <a:buNone/>
            </a:pPr>
            <a:r>
              <a:t/>
            </a:r>
            <a:endParaRPr sz="2000">
              <a:latin typeface="Helvetica Neue"/>
              <a:ea typeface="Helvetica Neue"/>
              <a:cs typeface="Helvetica Neue"/>
              <a:sym typeface="Helvetica Neue"/>
            </a:endParaRPr>
          </a:p>
        </p:txBody>
      </p:sp>
      <p:sp>
        <p:nvSpPr>
          <p:cNvPr id="265" name="Google Shape;265;g182f62b9267_0_553"/>
          <p:cNvSpPr txBox="1"/>
          <p:nvPr>
            <p:ph type="title"/>
          </p:nvPr>
        </p:nvSpPr>
        <p:spPr>
          <a:xfrm>
            <a:off x="334894" y="483797"/>
            <a:ext cx="8233500" cy="752100"/>
          </a:xfrm>
          <a:prstGeom prst="rect">
            <a:avLst/>
          </a:prstGeom>
        </p:spPr>
        <p:txBody>
          <a:bodyPr anchorCtr="0" anchor="t" bIns="91425" lIns="91425" spcFirstLastPara="1" rIns="91425" wrap="square" tIns="91425">
            <a:spAutoFit/>
          </a:bodyPr>
          <a:lstStyle>
            <a:lvl1pPr lvl="0" rtl="0">
              <a:spcBef>
                <a:spcPts val="0"/>
              </a:spcBef>
              <a:spcAft>
                <a:spcPts val="0"/>
              </a:spcAft>
              <a:buNone/>
              <a:defRPr sz="3500">
                <a:solidFill>
                  <a:schemeClr val="dk1"/>
                </a:solidFill>
                <a:latin typeface="Google Sans"/>
                <a:ea typeface="Google Sans"/>
                <a:cs typeface="Google Sans"/>
                <a:sym typeface="Google Sans"/>
              </a:defRPr>
            </a:lvl1pPr>
            <a:lvl2pPr lvl="1" rtl="0">
              <a:spcBef>
                <a:spcPts val="0"/>
              </a:spcBef>
              <a:spcAft>
                <a:spcPts val="0"/>
              </a:spcAft>
              <a:buNone/>
              <a:defRPr sz="3500">
                <a:solidFill>
                  <a:schemeClr val="dk1"/>
                </a:solidFill>
                <a:latin typeface="Google Sans"/>
                <a:ea typeface="Google Sans"/>
                <a:cs typeface="Google Sans"/>
                <a:sym typeface="Google Sans"/>
              </a:defRPr>
            </a:lvl2pPr>
            <a:lvl3pPr lvl="2" rtl="0">
              <a:spcBef>
                <a:spcPts val="0"/>
              </a:spcBef>
              <a:spcAft>
                <a:spcPts val="0"/>
              </a:spcAft>
              <a:buNone/>
              <a:defRPr sz="3500">
                <a:solidFill>
                  <a:schemeClr val="dk1"/>
                </a:solidFill>
                <a:latin typeface="Google Sans"/>
                <a:ea typeface="Google Sans"/>
                <a:cs typeface="Google Sans"/>
                <a:sym typeface="Google Sans"/>
              </a:defRPr>
            </a:lvl3pPr>
            <a:lvl4pPr lvl="3" rtl="0">
              <a:spcBef>
                <a:spcPts val="0"/>
              </a:spcBef>
              <a:spcAft>
                <a:spcPts val="0"/>
              </a:spcAft>
              <a:buNone/>
              <a:defRPr sz="3500">
                <a:solidFill>
                  <a:schemeClr val="dk1"/>
                </a:solidFill>
                <a:latin typeface="Google Sans"/>
                <a:ea typeface="Google Sans"/>
                <a:cs typeface="Google Sans"/>
                <a:sym typeface="Google Sans"/>
              </a:defRPr>
            </a:lvl4pPr>
            <a:lvl5pPr lvl="4" rtl="0">
              <a:spcBef>
                <a:spcPts val="0"/>
              </a:spcBef>
              <a:spcAft>
                <a:spcPts val="0"/>
              </a:spcAft>
              <a:buNone/>
              <a:defRPr sz="3500">
                <a:solidFill>
                  <a:schemeClr val="dk1"/>
                </a:solidFill>
                <a:latin typeface="Google Sans"/>
                <a:ea typeface="Google Sans"/>
                <a:cs typeface="Google Sans"/>
                <a:sym typeface="Google Sans"/>
              </a:defRPr>
            </a:lvl5pPr>
            <a:lvl6pPr lvl="5" rtl="0">
              <a:spcBef>
                <a:spcPts val="0"/>
              </a:spcBef>
              <a:spcAft>
                <a:spcPts val="0"/>
              </a:spcAft>
              <a:buNone/>
              <a:defRPr sz="3500">
                <a:solidFill>
                  <a:schemeClr val="dk1"/>
                </a:solidFill>
                <a:latin typeface="Google Sans"/>
                <a:ea typeface="Google Sans"/>
                <a:cs typeface="Google Sans"/>
                <a:sym typeface="Google Sans"/>
              </a:defRPr>
            </a:lvl6pPr>
            <a:lvl7pPr lvl="6" rtl="0">
              <a:spcBef>
                <a:spcPts val="0"/>
              </a:spcBef>
              <a:spcAft>
                <a:spcPts val="0"/>
              </a:spcAft>
              <a:buNone/>
              <a:defRPr sz="3500">
                <a:solidFill>
                  <a:schemeClr val="dk1"/>
                </a:solidFill>
                <a:latin typeface="Google Sans"/>
                <a:ea typeface="Google Sans"/>
                <a:cs typeface="Google Sans"/>
                <a:sym typeface="Google Sans"/>
              </a:defRPr>
            </a:lvl7pPr>
            <a:lvl8pPr lvl="7" rtl="0">
              <a:spcBef>
                <a:spcPts val="0"/>
              </a:spcBef>
              <a:spcAft>
                <a:spcPts val="0"/>
              </a:spcAft>
              <a:buNone/>
              <a:defRPr sz="3500">
                <a:solidFill>
                  <a:schemeClr val="dk1"/>
                </a:solidFill>
                <a:latin typeface="Google Sans"/>
                <a:ea typeface="Google Sans"/>
                <a:cs typeface="Google Sans"/>
                <a:sym typeface="Google Sans"/>
              </a:defRPr>
            </a:lvl8pPr>
            <a:lvl9pPr lvl="8" rtl="0">
              <a:spcBef>
                <a:spcPts val="0"/>
              </a:spcBef>
              <a:spcAft>
                <a:spcPts val="0"/>
              </a:spcAft>
              <a:buNone/>
              <a:defRPr sz="3500">
                <a:solidFill>
                  <a:schemeClr val="dk1"/>
                </a:solidFill>
                <a:latin typeface="Google Sans"/>
                <a:ea typeface="Google Sans"/>
                <a:cs typeface="Google Sans"/>
                <a:sym typeface="Google Sans"/>
              </a:defRPr>
            </a:lvl9pPr>
          </a:lstStyle>
          <a:p/>
        </p:txBody>
      </p:sp>
      <p:sp>
        <p:nvSpPr>
          <p:cNvPr id="266" name="Google Shape;266;g182f62b9267_0_553"/>
          <p:cNvSpPr txBox="1"/>
          <p:nvPr>
            <p:ph idx="1" type="body"/>
          </p:nvPr>
        </p:nvSpPr>
        <p:spPr>
          <a:xfrm>
            <a:off x="451256" y="1529869"/>
            <a:ext cx="8214900" cy="2402700"/>
          </a:xfrm>
          <a:prstGeom prst="rect">
            <a:avLst/>
          </a:prstGeom>
        </p:spPr>
        <p:txBody>
          <a:bodyPr anchorCtr="0" anchor="t" bIns="34275" lIns="34275" spcFirstLastPara="1" rIns="34275" wrap="square" tIns="34275">
            <a:spAutoFit/>
          </a:bodyPr>
          <a:lstStyle>
            <a:lvl1pPr indent="-342900" lvl="0" marL="457200" rtl="0">
              <a:spcBef>
                <a:spcPts val="0"/>
              </a:spcBef>
              <a:spcAft>
                <a:spcPts val="0"/>
              </a:spcAft>
              <a:buSzPts val="1800"/>
              <a:buFont typeface="Open Sans Light"/>
              <a:buChar char="●"/>
              <a:defRPr sz="1800">
                <a:latin typeface="Open Sans Light"/>
                <a:ea typeface="Open Sans Light"/>
                <a:cs typeface="Open Sans Light"/>
                <a:sym typeface="Open Sans Light"/>
              </a:defRPr>
            </a:lvl1pPr>
            <a:lvl2pPr indent="-342900" lvl="1" marL="914400" rtl="0">
              <a:spcBef>
                <a:spcPts val="0"/>
              </a:spcBef>
              <a:spcAft>
                <a:spcPts val="0"/>
              </a:spcAft>
              <a:buSzPts val="1800"/>
              <a:buFont typeface="Open Sans Light"/>
              <a:buChar char="○"/>
              <a:defRPr sz="1800">
                <a:latin typeface="Open Sans Light"/>
                <a:ea typeface="Open Sans Light"/>
                <a:cs typeface="Open Sans Light"/>
                <a:sym typeface="Open Sans Light"/>
              </a:defRPr>
            </a:lvl2pPr>
            <a:lvl3pPr indent="-317500" lvl="2" marL="1371600" rtl="0">
              <a:spcBef>
                <a:spcPts val="0"/>
              </a:spcBef>
              <a:spcAft>
                <a:spcPts val="0"/>
              </a:spcAft>
              <a:buSzPts val="1400"/>
              <a:buFont typeface="Open Sans Light"/>
              <a:buChar char="■"/>
              <a:defRPr sz="1400">
                <a:latin typeface="Open Sans Light"/>
                <a:ea typeface="Open Sans Light"/>
                <a:cs typeface="Open Sans Light"/>
                <a:sym typeface="Open Sans Light"/>
              </a:defRPr>
            </a:lvl3pPr>
            <a:lvl4pPr indent="-317500" lvl="3" marL="1828800" rtl="0">
              <a:spcBef>
                <a:spcPts val="0"/>
              </a:spcBef>
              <a:spcAft>
                <a:spcPts val="0"/>
              </a:spcAft>
              <a:buSzPts val="1400"/>
              <a:buFont typeface="Open Sans Light"/>
              <a:buChar char="●"/>
              <a:defRPr sz="1400">
                <a:latin typeface="Open Sans Light"/>
                <a:ea typeface="Open Sans Light"/>
                <a:cs typeface="Open Sans Light"/>
                <a:sym typeface="Open Sans Light"/>
              </a:defRPr>
            </a:lvl4pPr>
            <a:lvl5pPr indent="-298450" lvl="4" marL="2286000" rtl="0">
              <a:spcBef>
                <a:spcPts val="0"/>
              </a:spcBef>
              <a:spcAft>
                <a:spcPts val="0"/>
              </a:spcAft>
              <a:buSzPts val="1100"/>
              <a:buFont typeface="Open Sans Light"/>
              <a:buChar char="○"/>
              <a:defRPr sz="1100">
                <a:latin typeface="Open Sans Light"/>
                <a:ea typeface="Open Sans Light"/>
                <a:cs typeface="Open Sans Light"/>
                <a:sym typeface="Open Sans Light"/>
              </a:defRPr>
            </a:lvl5pPr>
            <a:lvl6pPr indent="-298450" lvl="5" marL="2743200" rtl="0">
              <a:spcBef>
                <a:spcPts val="0"/>
              </a:spcBef>
              <a:spcAft>
                <a:spcPts val="0"/>
              </a:spcAft>
              <a:buSzPts val="1100"/>
              <a:buFont typeface="Open Sans Light"/>
              <a:buChar char="■"/>
              <a:defRPr sz="1100">
                <a:latin typeface="Open Sans Light"/>
                <a:ea typeface="Open Sans Light"/>
                <a:cs typeface="Open Sans Light"/>
                <a:sym typeface="Open Sans Light"/>
              </a:defRPr>
            </a:lvl6pPr>
            <a:lvl7pPr indent="-298450" lvl="6" marL="3200400" rtl="0">
              <a:spcBef>
                <a:spcPts val="0"/>
              </a:spcBef>
              <a:spcAft>
                <a:spcPts val="0"/>
              </a:spcAft>
              <a:buSzPts val="1100"/>
              <a:buFont typeface="Open Sans Light"/>
              <a:buChar char="●"/>
              <a:defRPr sz="1100">
                <a:latin typeface="Open Sans Light"/>
                <a:ea typeface="Open Sans Light"/>
                <a:cs typeface="Open Sans Light"/>
                <a:sym typeface="Open Sans Light"/>
              </a:defRPr>
            </a:lvl7pPr>
            <a:lvl8pPr indent="-298450" lvl="7" marL="3657600" rtl="0">
              <a:spcBef>
                <a:spcPts val="0"/>
              </a:spcBef>
              <a:spcAft>
                <a:spcPts val="0"/>
              </a:spcAft>
              <a:buSzPts val="1100"/>
              <a:buFont typeface="Open Sans Light"/>
              <a:buChar char="○"/>
              <a:defRPr sz="1100">
                <a:latin typeface="Open Sans Light"/>
                <a:ea typeface="Open Sans Light"/>
                <a:cs typeface="Open Sans Light"/>
                <a:sym typeface="Open Sans Light"/>
              </a:defRPr>
            </a:lvl8pPr>
            <a:lvl9pPr indent="-298450" lvl="8" marL="4114800" rtl="0">
              <a:spcBef>
                <a:spcPts val="0"/>
              </a:spcBef>
              <a:spcAft>
                <a:spcPts val="0"/>
              </a:spcAft>
              <a:buSzPts val="1100"/>
              <a:buFont typeface="Open Sans Light"/>
              <a:buChar char="■"/>
              <a:defRPr sz="1100">
                <a:latin typeface="Open Sans Light"/>
                <a:ea typeface="Open Sans Light"/>
                <a:cs typeface="Open Sans Light"/>
                <a:sym typeface="Open Sans Light"/>
              </a:defRPr>
            </a:lvl9pPr>
          </a:lstStyle>
          <a:p/>
        </p:txBody>
      </p:sp>
      <p:sp>
        <p:nvSpPr>
          <p:cNvPr id="267" name="Google Shape;267;g182f62b9267_0_553"/>
          <p:cNvSpPr txBox="1"/>
          <p:nvPr>
            <p:ph idx="2" type="subTitle"/>
          </p:nvPr>
        </p:nvSpPr>
        <p:spPr>
          <a:xfrm>
            <a:off x="410869" y="1138228"/>
            <a:ext cx="8255400" cy="512400"/>
          </a:xfrm>
          <a:prstGeom prst="rect">
            <a:avLst/>
          </a:prstGeom>
        </p:spPr>
        <p:txBody>
          <a:bodyPr anchorCtr="0" anchor="t" bIns="34275" lIns="34275" spcFirstLastPara="1" rIns="34275" wrap="square" tIns="34275">
            <a:spAutoFit/>
          </a:bodyPr>
          <a:lstStyle>
            <a:lvl1pPr lvl="0" rtl="0">
              <a:spcBef>
                <a:spcPts val="0"/>
              </a:spcBef>
              <a:spcAft>
                <a:spcPts val="0"/>
              </a:spcAft>
              <a:buNone/>
              <a:defRPr sz="1800">
                <a:solidFill>
                  <a:schemeClr val="accent3"/>
                </a:solidFill>
                <a:latin typeface="Roboto Mono"/>
                <a:ea typeface="Roboto Mono"/>
                <a:cs typeface="Roboto Mono"/>
                <a:sym typeface="Roboto Mono"/>
              </a:defRPr>
            </a:lvl1pPr>
            <a:lvl2pPr lvl="1" rtl="0">
              <a:spcBef>
                <a:spcPts val="0"/>
              </a:spcBef>
              <a:spcAft>
                <a:spcPts val="0"/>
              </a:spcAft>
              <a:buNone/>
              <a:defRPr>
                <a:solidFill>
                  <a:schemeClr val="accent3"/>
                </a:solidFill>
                <a:latin typeface="Google Sans"/>
                <a:ea typeface="Google Sans"/>
                <a:cs typeface="Google Sans"/>
                <a:sym typeface="Google Sans"/>
              </a:defRPr>
            </a:lvl2pPr>
            <a:lvl3pPr lvl="2" rtl="0">
              <a:spcBef>
                <a:spcPts val="0"/>
              </a:spcBef>
              <a:spcAft>
                <a:spcPts val="0"/>
              </a:spcAft>
              <a:buNone/>
              <a:defRPr>
                <a:solidFill>
                  <a:schemeClr val="accent3"/>
                </a:solidFill>
                <a:latin typeface="Google Sans"/>
                <a:ea typeface="Google Sans"/>
                <a:cs typeface="Google Sans"/>
                <a:sym typeface="Google Sans"/>
              </a:defRPr>
            </a:lvl3pPr>
            <a:lvl4pPr lvl="3" rtl="0">
              <a:spcBef>
                <a:spcPts val="0"/>
              </a:spcBef>
              <a:spcAft>
                <a:spcPts val="0"/>
              </a:spcAft>
              <a:buNone/>
              <a:defRPr>
                <a:solidFill>
                  <a:schemeClr val="accent3"/>
                </a:solidFill>
                <a:latin typeface="Google Sans"/>
                <a:ea typeface="Google Sans"/>
                <a:cs typeface="Google Sans"/>
                <a:sym typeface="Google Sans"/>
              </a:defRPr>
            </a:lvl4pPr>
            <a:lvl5pPr lvl="4" rtl="0">
              <a:spcBef>
                <a:spcPts val="0"/>
              </a:spcBef>
              <a:spcAft>
                <a:spcPts val="0"/>
              </a:spcAft>
              <a:buNone/>
              <a:defRPr>
                <a:solidFill>
                  <a:schemeClr val="accent3"/>
                </a:solidFill>
                <a:latin typeface="Google Sans"/>
                <a:ea typeface="Google Sans"/>
                <a:cs typeface="Google Sans"/>
                <a:sym typeface="Google Sans"/>
              </a:defRPr>
            </a:lvl5pPr>
            <a:lvl6pPr lvl="5" rtl="0">
              <a:spcBef>
                <a:spcPts val="0"/>
              </a:spcBef>
              <a:spcAft>
                <a:spcPts val="0"/>
              </a:spcAft>
              <a:buNone/>
              <a:defRPr>
                <a:solidFill>
                  <a:schemeClr val="accent3"/>
                </a:solidFill>
                <a:latin typeface="Google Sans"/>
                <a:ea typeface="Google Sans"/>
                <a:cs typeface="Google Sans"/>
                <a:sym typeface="Google Sans"/>
              </a:defRPr>
            </a:lvl6pPr>
            <a:lvl7pPr lvl="6" rtl="0">
              <a:spcBef>
                <a:spcPts val="0"/>
              </a:spcBef>
              <a:spcAft>
                <a:spcPts val="0"/>
              </a:spcAft>
              <a:buNone/>
              <a:defRPr>
                <a:solidFill>
                  <a:schemeClr val="accent3"/>
                </a:solidFill>
                <a:latin typeface="Google Sans"/>
                <a:ea typeface="Google Sans"/>
                <a:cs typeface="Google Sans"/>
                <a:sym typeface="Google Sans"/>
              </a:defRPr>
            </a:lvl7pPr>
            <a:lvl8pPr lvl="7" rtl="0">
              <a:spcBef>
                <a:spcPts val="0"/>
              </a:spcBef>
              <a:spcAft>
                <a:spcPts val="0"/>
              </a:spcAft>
              <a:buNone/>
              <a:defRPr>
                <a:solidFill>
                  <a:schemeClr val="accent3"/>
                </a:solidFill>
                <a:latin typeface="Google Sans"/>
                <a:ea typeface="Google Sans"/>
                <a:cs typeface="Google Sans"/>
                <a:sym typeface="Google Sans"/>
              </a:defRPr>
            </a:lvl8pPr>
            <a:lvl9pPr lvl="8" rtl="0">
              <a:spcBef>
                <a:spcPts val="0"/>
              </a:spcBef>
              <a:spcAft>
                <a:spcPts val="0"/>
              </a:spcAft>
              <a:buNone/>
              <a:defRPr>
                <a:solidFill>
                  <a:schemeClr val="accent3"/>
                </a:solidFill>
                <a:latin typeface="Google Sans"/>
                <a:ea typeface="Google Sans"/>
                <a:cs typeface="Google Sans"/>
                <a:sym typeface="Google Sans"/>
              </a:defRPr>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Style 01 - Yellow" showMasterSp="0">
  <p:cSld name="Title, Subtitle, &amp; Bullets_1_2_1_1_1">
    <p:bg>
      <p:bgPr>
        <a:blipFill>
          <a:blip r:embed="rId2">
            <a:alphaModFix/>
          </a:blip>
          <a:stretch>
            <a:fillRect/>
          </a:stretch>
        </a:blipFill>
      </p:bgPr>
    </p:bg>
    <p:spTree>
      <p:nvGrpSpPr>
        <p:cNvPr id="268" name="Shape 268"/>
        <p:cNvGrpSpPr/>
        <p:nvPr/>
      </p:nvGrpSpPr>
      <p:grpSpPr>
        <a:xfrm>
          <a:off x="0" y="0"/>
          <a:ext cx="0" cy="0"/>
          <a:chOff x="0" y="0"/>
          <a:chExt cx="0" cy="0"/>
        </a:xfrm>
      </p:grpSpPr>
      <p:sp>
        <p:nvSpPr>
          <p:cNvPr id="269" name="Google Shape;269;g182f62b9267_0_558"/>
          <p:cNvSpPr txBox="1"/>
          <p:nvPr>
            <p:ph type="title"/>
          </p:nvPr>
        </p:nvSpPr>
        <p:spPr>
          <a:xfrm>
            <a:off x="334894" y="483797"/>
            <a:ext cx="8233500" cy="752100"/>
          </a:xfrm>
          <a:prstGeom prst="rect">
            <a:avLst/>
          </a:prstGeom>
        </p:spPr>
        <p:txBody>
          <a:bodyPr anchorCtr="0" anchor="t" bIns="91425" lIns="91425" spcFirstLastPara="1" rIns="91425" wrap="square" tIns="91425">
            <a:spAutoFit/>
          </a:bodyPr>
          <a:lstStyle>
            <a:lvl1pPr lvl="0" rtl="0">
              <a:spcBef>
                <a:spcPts val="0"/>
              </a:spcBef>
              <a:spcAft>
                <a:spcPts val="0"/>
              </a:spcAft>
              <a:buNone/>
              <a:defRPr sz="3500">
                <a:solidFill>
                  <a:schemeClr val="dk1"/>
                </a:solidFill>
                <a:latin typeface="Google Sans"/>
                <a:ea typeface="Google Sans"/>
                <a:cs typeface="Google Sans"/>
                <a:sym typeface="Google Sans"/>
              </a:defRPr>
            </a:lvl1pPr>
            <a:lvl2pPr lvl="1" rtl="0">
              <a:spcBef>
                <a:spcPts val="0"/>
              </a:spcBef>
              <a:spcAft>
                <a:spcPts val="0"/>
              </a:spcAft>
              <a:buNone/>
              <a:defRPr sz="3500">
                <a:solidFill>
                  <a:schemeClr val="dk1"/>
                </a:solidFill>
                <a:latin typeface="Google Sans"/>
                <a:ea typeface="Google Sans"/>
                <a:cs typeface="Google Sans"/>
                <a:sym typeface="Google Sans"/>
              </a:defRPr>
            </a:lvl2pPr>
            <a:lvl3pPr lvl="2" rtl="0">
              <a:spcBef>
                <a:spcPts val="0"/>
              </a:spcBef>
              <a:spcAft>
                <a:spcPts val="0"/>
              </a:spcAft>
              <a:buNone/>
              <a:defRPr sz="3500">
                <a:solidFill>
                  <a:schemeClr val="dk1"/>
                </a:solidFill>
                <a:latin typeface="Google Sans"/>
                <a:ea typeface="Google Sans"/>
                <a:cs typeface="Google Sans"/>
                <a:sym typeface="Google Sans"/>
              </a:defRPr>
            </a:lvl3pPr>
            <a:lvl4pPr lvl="3" rtl="0">
              <a:spcBef>
                <a:spcPts val="0"/>
              </a:spcBef>
              <a:spcAft>
                <a:spcPts val="0"/>
              </a:spcAft>
              <a:buNone/>
              <a:defRPr sz="3500">
                <a:solidFill>
                  <a:schemeClr val="dk1"/>
                </a:solidFill>
                <a:latin typeface="Google Sans"/>
                <a:ea typeface="Google Sans"/>
                <a:cs typeface="Google Sans"/>
                <a:sym typeface="Google Sans"/>
              </a:defRPr>
            </a:lvl4pPr>
            <a:lvl5pPr lvl="4" rtl="0">
              <a:spcBef>
                <a:spcPts val="0"/>
              </a:spcBef>
              <a:spcAft>
                <a:spcPts val="0"/>
              </a:spcAft>
              <a:buNone/>
              <a:defRPr sz="3500">
                <a:solidFill>
                  <a:schemeClr val="dk1"/>
                </a:solidFill>
                <a:latin typeface="Google Sans"/>
                <a:ea typeface="Google Sans"/>
                <a:cs typeface="Google Sans"/>
                <a:sym typeface="Google Sans"/>
              </a:defRPr>
            </a:lvl5pPr>
            <a:lvl6pPr lvl="5" rtl="0">
              <a:spcBef>
                <a:spcPts val="0"/>
              </a:spcBef>
              <a:spcAft>
                <a:spcPts val="0"/>
              </a:spcAft>
              <a:buNone/>
              <a:defRPr sz="3500">
                <a:solidFill>
                  <a:schemeClr val="dk1"/>
                </a:solidFill>
                <a:latin typeface="Google Sans"/>
                <a:ea typeface="Google Sans"/>
                <a:cs typeface="Google Sans"/>
                <a:sym typeface="Google Sans"/>
              </a:defRPr>
            </a:lvl6pPr>
            <a:lvl7pPr lvl="6" rtl="0">
              <a:spcBef>
                <a:spcPts val="0"/>
              </a:spcBef>
              <a:spcAft>
                <a:spcPts val="0"/>
              </a:spcAft>
              <a:buNone/>
              <a:defRPr sz="3500">
                <a:solidFill>
                  <a:schemeClr val="dk1"/>
                </a:solidFill>
                <a:latin typeface="Google Sans"/>
                <a:ea typeface="Google Sans"/>
                <a:cs typeface="Google Sans"/>
                <a:sym typeface="Google Sans"/>
              </a:defRPr>
            </a:lvl7pPr>
            <a:lvl8pPr lvl="7" rtl="0">
              <a:spcBef>
                <a:spcPts val="0"/>
              </a:spcBef>
              <a:spcAft>
                <a:spcPts val="0"/>
              </a:spcAft>
              <a:buNone/>
              <a:defRPr sz="3500">
                <a:solidFill>
                  <a:schemeClr val="dk1"/>
                </a:solidFill>
                <a:latin typeface="Google Sans"/>
                <a:ea typeface="Google Sans"/>
                <a:cs typeface="Google Sans"/>
                <a:sym typeface="Google Sans"/>
              </a:defRPr>
            </a:lvl8pPr>
            <a:lvl9pPr lvl="8" rtl="0">
              <a:spcBef>
                <a:spcPts val="0"/>
              </a:spcBef>
              <a:spcAft>
                <a:spcPts val="0"/>
              </a:spcAft>
              <a:buNone/>
              <a:defRPr sz="3500">
                <a:solidFill>
                  <a:schemeClr val="dk1"/>
                </a:solidFill>
                <a:latin typeface="Google Sans"/>
                <a:ea typeface="Google Sans"/>
                <a:cs typeface="Google Sans"/>
                <a:sym typeface="Google Sans"/>
              </a:defRPr>
            </a:lvl9pPr>
          </a:lstStyle>
          <a:p/>
        </p:txBody>
      </p:sp>
      <p:sp>
        <p:nvSpPr>
          <p:cNvPr id="270" name="Google Shape;270;g182f62b9267_0_558"/>
          <p:cNvSpPr txBox="1"/>
          <p:nvPr>
            <p:ph idx="1" type="body"/>
          </p:nvPr>
        </p:nvSpPr>
        <p:spPr>
          <a:xfrm>
            <a:off x="451256" y="1529869"/>
            <a:ext cx="8214900" cy="2402700"/>
          </a:xfrm>
          <a:prstGeom prst="rect">
            <a:avLst/>
          </a:prstGeom>
        </p:spPr>
        <p:txBody>
          <a:bodyPr anchorCtr="0" anchor="t" bIns="34275" lIns="34275" spcFirstLastPara="1" rIns="34275" wrap="square" tIns="34275">
            <a:spAutoFit/>
          </a:bodyPr>
          <a:lstStyle>
            <a:lvl1pPr indent="-342900" lvl="0" marL="457200" rtl="0">
              <a:spcBef>
                <a:spcPts val="0"/>
              </a:spcBef>
              <a:spcAft>
                <a:spcPts val="0"/>
              </a:spcAft>
              <a:buSzPts val="1800"/>
              <a:buFont typeface="Open Sans Light"/>
              <a:buChar char="●"/>
              <a:defRPr sz="1800">
                <a:latin typeface="Open Sans Light"/>
                <a:ea typeface="Open Sans Light"/>
                <a:cs typeface="Open Sans Light"/>
                <a:sym typeface="Open Sans Light"/>
              </a:defRPr>
            </a:lvl1pPr>
            <a:lvl2pPr indent="-342900" lvl="1" marL="914400" rtl="0">
              <a:spcBef>
                <a:spcPts val="0"/>
              </a:spcBef>
              <a:spcAft>
                <a:spcPts val="0"/>
              </a:spcAft>
              <a:buSzPts val="1800"/>
              <a:buFont typeface="Open Sans Light"/>
              <a:buChar char="○"/>
              <a:defRPr sz="1800">
                <a:latin typeface="Open Sans Light"/>
                <a:ea typeface="Open Sans Light"/>
                <a:cs typeface="Open Sans Light"/>
                <a:sym typeface="Open Sans Light"/>
              </a:defRPr>
            </a:lvl2pPr>
            <a:lvl3pPr indent="-317500" lvl="2" marL="1371600" rtl="0">
              <a:spcBef>
                <a:spcPts val="0"/>
              </a:spcBef>
              <a:spcAft>
                <a:spcPts val="0"/>
              </a:spcAft>
              <a:buSzPts val="1400"/>
              <a:buFont typeface="Open Sans Light"/>
              <a:buChar char="■"/>
              <a:defRPr sz="1400">
                <a:latin typeface="Open Sans Light"/>
                <a:ea typeface="Open Sans Light"/>
                <a:cs typeface="Open Sans Light"/>
                <a:sym typeface="Open Sans Light"/>
              </a:defRPr>
            </a:lvl3pPr>
            <a:lvl4pPr indent="-317500" lvl="3" marL="1828800" rtl="0">
              <a:spcBef>
                <a:spcPts val="0"/>
              </a:spcBef>
              <a:spcAft>
                <a:spcPts val="0"/>
              </a:spcAft>
              <a:buSzPts val="1400"/>
              <a:buFont typeface="Open Sans Light"/>
              <a:buChar char="●"/>
              <a:defRPr sz="1400">
                <a:latin typeface="Open Sans Light"/>
                <a:ea typeface="Open Sans Light"/>
                <a:cs typeface="Open Sans Light"/>
                <a:sym typeface="Open Sans Light"/>
              </a:defRPr>
            </a:lvl4pPr>
            <a:lvl5pPr indent="-298450" lvl="4" marL="2286000" rtl="0">
              <a:spcBef>
                <a:spcPts val="0"/>
              </a:spcBef>
              <a:spcAft>
                <a:spcPts val="0"/>
              </a:spcAft>
              <a:buSzPts val="1100"/>
              <a:buFont typeface="Open Sans Light"/>
              <a:buChar char="○"/>
              <a:defRPr sz="1100">
                <a:latin typeface="Open Sans Light"/>
                <a:ea typeface="Open Sans Light"/>
                <a:cs typeface="Open Sans Light"/>
                <a:sym typeface="Open Sans Light"/>
              </a:defRPr>
            </a:lvl5pPr>
            <a:lvl6pPr indent="-298450" lvl="5" marL="2743200" rtl="0">
              <a:spcBef>
                <a:spcPts val="0"/>
              </a:spcBef>
              <a:spcAft>
                <a:spcPts val="0"/>
              </a:spcAft>
              <a:buSzPts val="1100"/>
              <a:buFont typeface="Open Sans Light"/>
              <a:buChar char="■"/>
              <a:defRPr sz="1100">
                <a:latin typeface="Open Sans Light"/>
                <a:ea typeface="Open Sans Light"/>
                <a:cs typeface="Open Sans Light"/>
                <a:sym typeface="Open Sans Light"/>
              </a:defRPr>
            </a:lvl6pPr>
            <a:lvl7pPr indent="-298450" lvl="6" marL="3200400" rtl="0">
              <a:spcBef>
                <a:spcPts val="0"/>
              </a:spcBef>
              <a:spcAft>
                <a:spcPts val="0"/>
              </a:spcAft>
              <a:buSzPts val="1100"/>
              <a:buFont typeface="Open Sans Light"/>
              <a:buChar char="●"/>
              <a:defRPr sz="1100">
                <a:latin typeface="Open Sans Light"/>
                <a:ea typeface="Open Sans Light"/>
                <a:cs typeface="Open Sans Light"/>
                <a:sym typeface="Open Sans Light"/>
              </a:defRPr>
            </a:lvl7pPr>
            <a:lvl8pPr indent="-298450" lvl="7" marL="3657600" rtl="0">
              <a:spcBef>
                <a:spcPts val="0"/>
              </a:spcBef>
              <a:spcAft>
                <a:spcPts val="0"/>
              </a:spcAft>
              <a:buSzPts val="1100"/>
              <a:buFont typeface="Open Sans Light"/>
              <a:buChar char="○"/>
              <a:defRPr sz="1100">
                <a:latin typeface="Open Sans Light"/>
                <a:ea typeface="Open Sans Light"/>
                <a:cs typeface="Open Sans Light"/>
                <a:sym typeface="Open Sans Light"/>
              </a:defRPr>
            </a:lvl8pPr>
            <a:lvl9pPr indent="-298450" lvl="8" marL="4114800" rtl="0">
              <a:spcBef>
                <a:spcPts val="0"/>
              </a:spcBef>
              <a:spcAft>
                <a:spcPts val="0"/>
              </a:spcAft>
              <a:buSzPts val="1100"/>
              <a:buFont typeface="Open Sans Light"/>
              <a:buChar char="■"/>
              <a:defRPr sz="1100">
                <a:latin typeface="Open Sans Light"/>
                <a:ea typeface="Open Sans Light"/>
                <a:cs typeface="Open Sans Light"/>
                <a:sym typeface="Open Sans Light"/>
              </a:defRPr>
            </a:lvl9pPr>
          </a:lstStyle>
          <a:p/>
        </p:txBody>
      </p:sp>
      <p:sp>
        <p:nvSpPr>
          <p:cNvPr id="271" name="Google Shape;271;g182f62b9267_0_558"/>
          <p:cNvSpPr txBox="1"/>
          <p:nvPr>
            <p:ph idx="2" type="subTitle"/>
          </p:nvPr>
        </p:nvSpPr>
        <p:spPr>
          <a:xfrm>
            <a:off x="410869" y="1138228"/>
            <a:ext cx="8255400" cy="512400"/>
          </a:xfrm>
          <a:prstGeom prst="rect">
            <a:avLst/>
          </a:prstGeom>
        </p:spPr>
        <p:txBody>
          <a:bodyPr anchorCtr="0" anchor="t" bIns="34275" lIns="34275" spcFirstLastPara="1" rIns="34275" wrap="square" tIns="34275">
            <a:spAutoFit/>
          </a:bodyPr>
          <a:lstStyle>
            <a:lvl1pPr lvl="0" rtl="0">
              <a:spcBef>
                <a:spcPts val="0"/>
              </a:spcBef>
              <a:spcAft>
                <a:spcPts val="0"/>
              </a:spcAft>
              <a:buNone/>
              <a:defRPr sz="1800">
                <a:solidFill>
                  <a:schemeClr val="accent2"/>
                </a:solidFill>
                <a:latin typeface="Roboto Mono"/>
                <a:ea typeface="Roboto Mono"/>
                <a:cs typeface="Roboto Mono"/>
                <a:sym typeface="Roboto Mono"/>
              </a:defRPr>
            </a:lvl1pPr>
            <a:lvl2pPr lvl="1" rtl="0">
              <a:spcBef>
                <a:spcPts val="0"/>
              </a:spcBef>
              <a:spcAft>
                <a:spcPts val="0"/>
              </a:spcAft>
              <a:buNone/>
              <a:defRPr>
                <a:solidFill>
                  <a:schemeClr val="accent2"/>
                </a:solidFill>
                <a:latin typeface="Google Sans"/>
                <a:ea typeface="Google Sans"/>
                <a:cs typeface="Google Sans"/>
                <a:sym typeface="Google Sans"/>
              </a:defRPr>
            </a:lvl2pPr>
            <a:lvl3pPr lvl="2" rtl="0">
              <a:spcBef>
                <a:spcPts val="0"/>
              </a:spcBef>
              <a:spcAft>
                <a:spcPts val="0"/>
              </a:spcAft>
              <a:buNone/>
              <a:defRPr>
                <a:solidFill>
                  <a:schemeClr val="accent2"/>
                </a:solidFill>
                <a:latin typeface="Google Sans"/>
                <a:ea typeface="Google Sans"/>
                <a:cs typeface="Google Sans"/>
                <a:sym typeface="Google Sans"/>
              </a:defRPr>
            </a:lvl3pPr>
            <a:lvl4pPr lvl="3" rtl="0">
              <a:spcBef>
                <a:spcPts val="0"/>
              </a:spcBef>
              <a:spcAft>
                <a:spcPts val="0"/>
              </a:spcAft>
              <a:buNone/>
              <a:defRPr>
                <a:solidFill>
                  <a:schemeClr val="accent2"/>
                </a:solidFill>
                <a:latin typeface="Google Sans"/>
                <a:ea typeface="Google Sans"/>
                <a:cs typeface="Google Sans"/>
                <a:sym typeface="Google Sans"/>
              </a:defRPr>
            </a:lvl4pPr>
            <a:lvl5pPr lvl="4" rtl="0">
              <a:spcBef>
                <a:spcPts val="0"/>
              </a:spcBef>
              <a:spcAft>
                <a:spcPts val="0"/>
              </a:spcAft>
              <a:buNone/>
              <a:defRPr>
                <a:solidFill>
                  <a:schemeClr val="accent2"/>
                </a:solidFill>
                <a:latin typeface="Google Sans"/>
                <a:ea typeface="Google Sans"/>
                <a:cs typeface="Google Sans"/>
                <a:sym typeface="Google Sans"/>
              </a:defRPr>
            </a:lvl5pPr>
            <a:lvl6pPr lvl="5" rtl="0">
              <a:spcBef>
                <a:spcPts val="0"/>
              </a:spcBef>
              <a:spcAft>
                <a:spcPts val="0"/>
              </a:spcAft>
              <a:buNone/>
              <a:defRPr>
                <a:solidFill>
                  <a:schemeClr val="accent2"/>
                </a:solidFill>
                <a:latin typeface="Google Sans"/>
                <a:ea typeface="Google Sans"/>
                <a:cs typeface="Google Sans"/>
                <a:sym typeface="Google Sans"/>
              </a:defRPr>
            </a:lvl6pPr>
            <a:lvl7pPr lvl="6" rtl="0">
              <a:spcBef>
                <a:spcPts val="0"/>
              </a:spcBef>
              <a:spcAft>
                <a:spcPts val="0"/>
              </a:spcAft>
              <a:buNone/>
              <a:defRPr>
                <a:solidFill>
                  <a:schemeClr val="accent2"/>
                </a:solidFill>
                <a:latin typeface="Google Sans"/>
                <a:ea typeface="Google Sans"/>
                <a:cs typeface="Google Sans"/>
                <a:sym typeface="Google Sans"/>
              </a:defRPr>
            </a:lvl7pPr>
            <a:lvl8pPr lvl="7" rtl="0">
              <a:spcBef>
                <a:spcPts val="0"/>
              </a:spcBef>
              <a:spcAft>
                <a:spcPts val="0"/>
              </a:spcAft>
              <a:buNone/>
              <a:defRPr>
                <a:solidFill>
                  <a:schemeClr val="accent2"/>
                </a:solidFill>
                <a:latin typeface="Google Sans"/>
                <a:ea typeface="Google Sans"/>
                <a:cs typeface="Google Sans"/>
                <a:sym typeface="Google Sans"/>
              </a:defRPr>
            </a:lvl8pPr>
            <a:lvl9pPr lvl="8" rtl="0">
              <a:spcBef>
                <a:spcPts val="0"/>
              </a:spcBef>
              <a:spcAft>
                <a:spcPts val="0"/>
              </a:spcAft>
              <a:buNone/>
              <a:defRPr>
                <a:solidFill>
                  <a:schemeClr val="accent2"/>
                </a:solidFill>
                <a:latin typeface="Google Sans"/>
                <a:ea typeface="Google Sans"/>
                <a:cs typeface="Google Sans"/>
                <a:sym typeface="Google Sans"/>
              </a:defRPr>
            </a:lvl9pPr>
          </a:lstStyl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Style 02 - Blue" showMasterSp="0">
  <p:cSld name="Title, Subtitle, &amp; Bullets_1_1_1_1">
    <p:bg>
      <p:bgPr>
        <a:blipFill>
          <a:blip r:embed="rId2">
            <a:alphaModFix/>
          </a:blip>
          <a:stretch>
            <a:fillRect/>
          </a:stretch>
        </a:blipFill>
      </p:bgPr>
    </p:bg>
    <p:spTree>
      <p:nvGrpSpPr>
        <p:cNvPr id="272" name="Shape 272"/>
        <p:cNvGrpSpPr/>
        <p:nvPr/>
      </p:nvGrpSpPr>
      <p:grpSpPr>
        <a:xfrm>
          <a:off x="0" y="0"/>
          <a:ext cx="0" cy="0"/>
          <a:chOff x="0" y="0"/>
          <a:chExt cx="0" cy="0"/>
        </a:xfrm>
      </p:grpSpPr>
      <p:sp>
        <p:nvSpPr>
          <p:cNvPr id="273" name="Google Shape;273;g182f62b9267_0_562"/>
          <p:cNvSpPr txBox="1"/>
          <p:nvPr>
            <p:ph idx="1" type="body"/>
          </p:nvPr>
        </p:nvSpPr>
        <p:spPr>
          <a:xfrm>
            <a:off x="451256" y="1529869"/>
            <a:ext cx="8214900" cy="2402700"/>
          </a:xfrm>
          <a:prstGeom prst="rect">
            <a:avLst/>
          </a:prstGeom>
        </p:spPr>
        <p:txBody>
          <a:bodyPr anchorCtr="0" anchor="t" bIns="34275" lIns="34275" spcFirstLastPara="1" rIns="34275" wrap="square" tIns="34275">
            <a:spAutoFit/>
          </a:bodyPr>
          <a:lstStyle>
            <a:lvl1pPr indent="-342900" lvl="0" marL="457200" rtl="0">
              <a:spcBef>
                <a:spcPts val="0"/>
              </a:spcBef>
              <a:spcAft>
                <a:spcPts val="0"/>
              </a:spcAft>
              <a:buSzPts val="1800"/>
              <a:buFont typeface="Open Sans Light"/>
              <a:buChar char="●"/>
              <a:defRPr sz="1800">
                <a:latin typeface="Open Sans Light"/>
                <a:ea typeface="Open Sans Light"/>
                <a:cs typeface="Open Sans Light"/>
                <a:sym typeface="Open Sans Light"/>
              </a:defRPr>
            </a:lvl1pPr>
            <a:lvl2pPr indent="-342900" lvl="1" marL="914400" rtl="0">
              <a:spcBef>
                <a:spcPts val="0"/>
              </a:spcBef>
              <a:spcAft>
                <a:spcPts val="0"/>
              </a:spcAft>
              <a:buSzPts val="1800"/>
              <a:buFont typeface="Open Sans Light"/>
              <a:buChar char="○"/>
              <a:defRPr sz="1800">
                <a:latin typeface="Open Sans Light"/>
                <a:ea typeface="Open Sans Light"/>
                <a:cs typeface="Open Sans Light"/>
                <a:sym typeface="Open Sans Light"/>
              </a:defRPr>
            </a:lvl2pPr>
            <a:lvl3pPr indent="-317500" lvl="2" marL="1371600" rtl="0">
              <a:spcBef>
                <a:spcPts val="0"/>
              </a:spcBef>
              <a:spcAft>
                <a:spcPts val="0"/>
              </a:spcAft>
              <a:buSzPts val="1400"/>
              <a:buFont typeface="Open Sans Light"/>
              <a:buChar char="■"/>
              <a:defRPr sz="1400">
                <a:latin typeface="Open Sans Light"/>
                <a:ea typeface="Open Sans Light"/>
                <a:cs typeface="Open Sans Light"/>
                <a:sym typeface="Open Sans Light"/>
              </a:defRPr>
            </a:lvl3pPr>
            <a:lvl4pPr indent="-317500" lvl="3" marL="1828800" rtl="0">
              <a:spcBef>
                <a:spcPts val="0"/>
              </a:spcBef>
              <a:spcAft>
                <a:spcPts val="0"/>
              </a:spcAft>
              <a:buSzPts val="1400"/>
              <a:buFont typeface="Open Sans Light"/>
              <a:buChar char="●"/>
              <a:defRPr sz="1400">
                <a:latin typeface="Open Sans Light"/>
                <a:ea typeface="Open Sans Light"/>
                <a:cs typeface="Open Sans Light"/>
                <a:sym typeface="Open Sans Light"/>
              </a:defRPr>
            </a:lvl4pPr>
            <a:lvl5pPr indent="-298450" lvl="4" marL="2286000" rtl="0">
              <a:spcBef>
                <a:spcPts val="0"/>
              </a:spcBef>
              <a:spcAft>
                <a:spcPts val="0"/>
              </a:spcAft>
              <a:buSzPts val="1100"/>
              <a:buFont typeface="Open Sans Light"/>
              <a:buChar char="○"/>
              <a:defRPr sz="1100">
                <a:latin typeface="Open Sans Light"/>
                <a:ea typeface="Open Sans Light"/>
                <a:cs typeface="Open Sans Light"/>
                <a:sym typeface="Open Sans Light"/>
              </a:defRPr>
            </a:lvl5pPr>
            <a:lvl6pPr indent="-298450" lvl="5" marL="2743200" rtl="0">
              <a:spcBef>
                <a:spcPts val="0"/>
              </a:spcBef>
              <a:spcAft>
                <a:spcPts val="0"/>
              </a:spcAft>
              <a:buSzPts val="1100"/>
              <a:buFont typeface="Open Sans Light"/>
              <a:buChar char="■"/>
              <a:defRPr sz="1100">
                <a:latin typeface="Open Sans Light"/>
                <a:ea typeface="Open Sans Light"/>
                <a:cs typeface="Open Sans Light"/>
                <a:sym typeface="Open Sans Light"/>
              </a:defRPr>
            </a:lvl6pPr>
            <a:lvl7pPr indent="-298450" lvl="6" marL="3200400" rtl="0">
              <a:spcBef>
                <a:spcPts val="0"/>
              </a:spcBef>
              <a:spcAft>
                <a:spcPts val="0"/>
              </a:spcAft>
              <a:buSzPts val="1100"/>
              <a:buFont typeface="Open Sans Light"/>
              <a:buChar char="●"/>
              <a:defRPr sz="1100">
                <a:latin typeface="Open Sans Light"/>
                <a:ea typeface="Open Sans Light"/>
                <a:cs typeface="Open Sans Light"/>
                <a:sym typeface="Open Sans Light"/>
              </a:defRPr>
            </a:lvl7pPr>
            <a:lvl8pPr indent="-298450" lvl="7" marL="3657600" rtl="0">
              <a:spcBef>
                <a:spcPts val="0"/>
              </a:spcBef>
              <a:spcAft>
                <a:spcPts val="0"/>
              </a:spcAft>
              <a:buSzPts val="1100"/>
              <a:buFont typeface="Open Sans Light"/>
              <a:buChar char="○"/>
              <a:defRPr sz="1100">
                <a:latin typeface="Open Sans Light"/>
                <a:ea typeface="Open Sans Light"/>
                <a:cs typeface="Open Sans Light"/>
                <a:sym typeface="Open Sans Light"/>
              </a:defRPr>
            </a:lvl8pPr>
            <a:lvl9pPr indent="-298450" lvl="8" marL="4114800" rtl="0">
              <a:spcBef>
                <a:spcPts val="0"/>
              </a:spcBef>
              <a:spcAft>
                <a:spcPts val="0"/>
              </a:spcAft>
              <a:buSzPts val="1100"/>
              <a:buFont typeface="Open Sans Light"/>
              <a:buChar char="■"/>
              <a:defRPr sz="1100">
                <a:latin typeface="Open Sans Light"/>
                <a:ea typeface="Open Sans Light"/>
                <a:cs typeface="Open Sans Light"/>
                <a:sym typeface="Open Sans Light"/>
              </a:defRPr>
            </a:lvl9pPr>
          </a:lstStyle>
          <a:p/>
        </p:txBody>
      </p:sp>
      <p:sp>
        <p:nvSpPr>
          <p:cNvPr id="274" name="Google Shape;274;g182f62b9267_0_562"/>
          <p:cNvSpPr txBox="1"/>
          <p:nvPr>
            <p:ph type="title"/>
          </p:nvPr>
        </p:nvSpPr>
        <p:spPr>
          <a:xfrm>
            <a:off x="334894" y="483797"/>
            <a:ext cx="8233500" cy="752100"/>
          </a:xfrm>
          <a:prstGeom prst="rect">
            <a:avLst/>
          </a:prstGeom>
        </p:spPr>
        <p:txBody>
          <a:bodyPr anchorCtr="0" anchor="t" bIns="91425" lIns="91425" spcFirstLastPara="1" rIns="91425" wrap="square" tIns="91425">
            <a:spAutoFit/>
          </a:bodyPr>
          <a:lstStyle>
            <a:lvl1pPr lvl="0" rtl="0">
              <a:spcBef>
                <a:spcPts val="0"/>
              </a:spcBef>
              <a:spcAft>
                <a:spcPts val="0"/>
              </a:spcAft>
              <a:buNone/>
              <a:defRPr sz="3500">
                <a:solidFill>
                  <a:schemeClr val="dk1"/>
                </a:solidFill>
                <a:latin typeface="Google Sans"/>
                <a:ea typeface="Google Sans"/>
                <a:cs typeface="Google Sans"/>
                <a:sym typeface="Google Sans"/>
              </a:defRPr>
            </a:lvl1pPr>
            <a:lvl2pPr lvl="1" rtl="0">
              <a:spcBef>
                <a:spcPts val="0"/>
              </a:spcBef>
              <a:spcAft>
                <a:spcPts val="0"/>
              </a:spcAft>
              <a:buNone/>
              <a:defRPr sz="3500">
                <a:solidFill>
                  <a:schemeClr val="dk1"/>
                </a:solidFill>
                <a:latin typeface="Google Sans"/>
                <a:ea typeface="Google Sans"/>
                <a:cs typeface="Google Sans"/>
                <a:sym typeface="Google Sans"/>
              </a:defRPr>
            </a:lvl2pPr>
            <a:lvl3pPr lvl="2" rtl="0">
              <a:spcBef>
                <a:spcPts val="0"/>
              </a:spcBef>
              <a:spcAft>
                <a:spcPts val="0"/>
              </a:spcAft>
              <a:buNone/>
              <a:defRPr sz="3500">
                <a:solidFill>
                  <a:schemeClr val="dk1"/>
                </a:solidFill>
                <a:latin typeface="Google Sans"/>
                <a:ea typeface="Google Sans"/>
                <a:cs typeface="Google Sans"/>
                <a:sym typeface="Google Sans"/>
              </a:defRPr>
            </a:lvl3pPr>
            <a:lvl4pPr lvl="3" rtl="0">
              <a:spcBef>
                <a:spcPts val="0"/>
              </a:spcBef>
              <a:spcAft>
                <a:spcPts val="0"/>
              </a:spcAft>
              <a:buNone/>
              <a:defRPr sz="3500">
                <a:solidFill>
                  <a:schemeClr val="dk1"/>
                </a:solidFill>
                <a:latin typeface="Google Sans"/>
                <a:ea typeface="Google Sans"/>
                <a:cs typeface="Google Sans"/>
                <a:sym typeface="Google Sans"/>
              </a:defRPr>
            </a:lvl4pPr>
            <a:lvl5pPr lvl="4" rtl="0">
              <a:spcBef>
                <a:spcPts val="0"/>
              </a:spcBef>
              <a:spcAft>
                <a:spcPts val="0"/>
              </a:spcAft>
              <a:buNone/>
              <a:defRPr sz="3500">
                <a:solidFill>
                  <a:schemeClr val="dk1"/>
                </a:solidFill>
                <a:latin typeface="Google Sans"/>
                <a:ea typeface="Google Sans"/>
                <a:cs typeface="Google Sans"/>
                <a:sym typeface="Google Sans"/>
              </a:defRPr>
            </a:lvl5pPr>
            <a:lvl6pPr lvl="5" rtl="0">
              <a:spcBef>
                <a:spcPts val="0"/>
              </a:spcBef>
              <a:spcAft>
                <a:spcPts val="0"/>
              </a:spcAft>
              <a:buNone/>
              <a:defRPr sz="3500">
                <a:solidFill>
                  <a:schemeClr val="dk1"/>
                </a:solidFill>
                <a:latin typeface="Google Sans"/>
                <a:ea typeface="Google Sans"/>
                <a:cs typeface="Google Sans"/>
                <a:sym typeface="Google Sans"/>
              </a:defRPr>
            </a:lvl6pPr>
            <a:lvl7pPr lvl="6" rtl="0">
              <a:spcBef>
                <a:spcPts val="0"/>
              </a:spcBef>
              <a:spcAft>
                <a:spcPts val="0"/>
              </a:spcAft>
              <a:buNone/>
              <a:defRPr sz="3500">
                <a:solidFill>
                  <a:schemeClr val="dk1"/>
                </a:solidFill>
                <a:latin typeface="Google Sans"/>
                <a:ea typeface="Google Sans"/>
                <a:cs typeface="Google Sans"/>
                <a:sym typeface="Google Sans"/>
              </a:defRPr>
            </a:lvl7pPr>
            <a:lvl8pPr lvl="7" rtl="0">
              <a:spcBef>
                <a:spcPts val="0"/>
              </a:spcBef>
              <a:spcAft>
                <a:spcPts val="0"/>
              </a:spcAft>
              <a:buNone/>
              <a:defRPr sz="3500">
                <a:solidFill>
                  <a:schemeClr val="dk1"/>
                </a:solidFill>
                <a:latin typeface="Google Sans"/>
                <a:ea typeface="Google Sans"/>
                <a:cs typeface="Google Sans"/>
                <a:sym typeface="Google Sans"/>
              </a:defRPr>
            </a:lvl8pPr>
            <a:lvl9pPr lvl="8" rtl="0">
              <a:spcBef>
                <a:spcPts val="0"/>
              </a:spcBef>
              <a:spcAft>
                <a:spcPts val="0"/>
              </a:spcAft>
              <a:buNone/>
              <a:defRPr sz="3500">
                <a:solidFill>
                  <a:schemeClr val="dk1"/>
                </a:solidFill>
                <a:latin typeface="Google Sans"/>
                <a:ea typeface="Google Sans"/>
                <a:cs typeface="Google Sans"/>
                <a:sym typeface="Google Sans"/>
              </a:defRPr>
            </a:lvl9pPr>
          </a:lstStyle>
          <a:p/>
        </p:txBody>
      </p:sp>
      <p:sp>
        <p:nvSpPr>
          <p:cNvPr id="275" name="Google Shape;275;g182f62b9267_0_562"/>
          <p:cNvSpPr txBox="1"/>
          <p:nvPr>
            <p:ph idx="2" type="subTitle"/>
          </p:nvPr>
        </p:nvSpPr>
        <p:spPr>
          <a:xfrm>
            <a:off x="410869" y="1138228"/>
            <a:ext cx="8255400" cy="512400"/>
          </a:xfrm>
          <a:prstGeom prst="rect">
            <a:avLst/>
          </a:prstGeom>
        </p:spPr>
        <p:txBody>
          <a:bodyPr anchorCtr="0" anchor="t" bIns="34275" lIns="34275" spcFirstLastPara="1" rIns="34275" wrap="square" tIns="34275">
            <a:spAutoFit/>
          </a:bodyPr>
          <a:lstStyle>
            <a:lvl1pPr lvl="0" rtl="0">
              <a:spcBef>
                <a:spcPts val="0"/>
              </a:spcBef>
              <a:spcAft>
                <a:spcPts val="0"/>
              </a:spcAft>
              <a:buNone/>
              <a:defRPr sz="1800">
                <a:solidFill>
                  <a:schemeClr val="accent1"/>
                </a:solidFill>
                <a:latin typeface="Roboto Mono"/>
                <a:ea typeface="Roboto Mono"/>
                <a:cs typeface="Roboto Mono"/>
                <a:sym typeface="Roboto Mono"/>
              </a:defRPr>
            </a:lvl1pPr>
            <a:lvl2pPr lvl="1" rtl="0">
              <a:spcBef>
                <a:spcPts val="0"/>
              </a:spcBef>
              <a:spcAft>
                <a:spcPts val="0"/>
              </a:spcAft>
              <a:buNone/>
              <a:defRPr>
                <a:solidFill>
                  <a:schemeClr val="accent1"/>
                </a:solidFill>
                <a:latin typeface="Google Sans"/>
                <a:ea typeface="Google Sans"/>
                <a:cs typeface="Google Sans"/>
                <a:sym typeface="Google Sans"/>
              </a:defRPr>
            </a:lvl2pPr>
            <a:lvl3pPr lvl="2" rtl="0">
              <a:spcBef>
                <a:spcPts val="0"/>
              </a:spcBef>
              <a:spcAft>
                <a:spcPts val="0"/>
              </a:spcAft>
              <a:buNone/>
              <a:defRPr>
                <a:solidFill>
                  <a:schemeClr val="accent1"/>
                </a:solidFill>
                <a:latin typeface="Google Sans"/>
                <a:ea typeface="Google Sans"/>
                <a:cs typeface="Google Sans"/>
                <a:sym typeface="Google Sans"/>
              </a:defRPr>
            </a:lvl3pPr>
            <a:lvl4pPr lvl="3" rtl="0">
              <a:spcBef>
                <a:spcPts val="0"/>
              </a:spcBef>
              <a:spcAft>
                <a:spcPts val="0"/>
              </a:spcAft>
              <a:buNone/>
              <a:defRPr>
                <a:solidFill>
                  <a:schemeClr val="accent1"/>
                </a:solidFill>
                <a:latin typeface="Google Sans"/>
                <a:ea typeface="Google Sans"/>
                <a:cs typeface="Google Sans"/>
                <a:sym typeface="Google Sans"/>
              </a:defRPr>
            </a:lvl4pPr>
            <a:lvl5pPr lvl="4" rtl="0">
              <a:spcBef>
                <a:spcPts val="0"/>
              </a:spcBef>
              <a:spcAft>
                <a:spcPts val="0"/>
              </a:spcAft>
              <a:buNone/>
              <a:defRPr>
                <a:solidFill>
                  <a:schemeClr val="accent1"/>
                </a:solidFill>
                <a:latin typeface="Google Sans"/>
                <a:ea typeface="Google Sans"/>
                <a:cs typeface="Google Sans"/>
                <a:sym typeface="Google Sans"/>
              </a:defRPr>
            </a:lvl5pPr>
            <a:lvl6pPr lvl="5" rtl="0">
              <a:spcBef>
                <a:spcPts val="0"/>
              </a:spcBef>
              <a:spcAft>
                <a:spcPts val="0"/>
              </a:spcAft>
              <a:buNone/>
              <a:defRPr>
                <a:solidFill>
                  <a:schemeClr val="accent1"/>
                </a:solidFill>
                <a:latin typeface="Google Sans"/>
                <a:ea typeface="Google Sans"/>
                <a:cs typeface="Google Sans"/>
                <a:sym typeface="Google Sans"/>
              </a:defRPr>
            </a:lvl6pPr>
            <a:lvl7pPr lvl="6" rtl="0">
              <a:spcBef>
                <a:spcPts val="0"/>
              </a:spcBef>
              <a:spcAft>
                <a:spcPts val="0"/>
              </a:spcAft>
              <a:buNone/>
              <a:defRPr>
                <a:solidFill>
                  <a:schemeClr val="accent1"/>
                </a:solidFill>
                <a:latin typeface="Google Sans"/>
                <a:ea typeface="Google Sans"/>
                <a:cs typeface="Google Sans"/>
                <a:sym typeface="Google Sans"/>
              </a:defRPr>
            </a:lvl7pPr>
            <a:lvl8pPr lvl="7" rtl="0">
              <a:spcBef>
                <a:spcPts val="0"/>
              </a:spcBef>
              <a:spcAft>
                <a:spcPts val="0"/>
              </a:spcAft>
              <a:buNone/>
              <a:defRPr>
                <a:solidFill>
                  <a:schemeClr val="accent1"/>
                </a:solidFill>
                <a:latin typeface="Google Sans"/>
                <a:ea typeface="Google Sans"/>
                <a:cs typeface="Google Sans"/>
                <a:sym typeface="Google Sans"/>
              </a:defRPr>
            </a:lvl8pPr>
            <a:lvl9pPr lvl="8" rtl="0">
              <a:spcBef>
                <a:spcPts val="0"/>
              </a:spcBef>
              <a:spcAft>
                <a:spcPts val="0"/>
              </a:spcAft>
              <a:buNone/>
              <a:defRPr>
                <a:solidFill>
                  <a:schemeClr val="accent1"/>
                </a:solidFill>
                <a:latin typeface="Google Sans"/>
                <a:ea typeface="Google Sans"/>
                <a:cs typeface="Google Sans"/>
                <a:sym typeface="Google Sans"/>
              </a:defRPr>
            </a:lvl9pPr>
          </a:lstStyle>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Style 02 - Green " showMasterSp="0">
  <p:cSld name="Title, Subtitle, &amp; Bullets_1_2_1_2">
    <p:bg>
      <p:bgPr>
        <a:blipFill>
          <a:blip r:embed="rId2">
            <a:alphaModFix/>
          </a:blip>
          <a:stretch>
            <a:fillRect/>
          </a:stretch>
        </a:blipFill>
      </p:bgPr>
    </p:bg>
    <p:spTree>
      <p:nvGrpSpPr>
        <p:cNvPr id="276" name="Shape 276"/>
        <p:cNvGrpSpPr/>
        <p:nvPr/>
      </p:nvGrpSpPr>
      <p:grpSpPr>
        <a:xfrm>
          <a:off x="0" y="0"/>
          <a:ext cx="0" cy="0"/>
          <a:chOff x="0" y="0"/>
          <a:chExt cx="0" cy="0"/>
        </a:xfrm>
      </p:grpSpPr>
      <p:sp>
        <p:nvSpPr>
          <p:cNvPr id="277" name="Google Shape;277;g182f62b9267_0_566"/>
          <p:cNvSpPr txBox="1"/>
          <p:nvPr>
            <p:ph idx="1" type="body"/>
          </p:nvPr>
        </p:nvSpPr>
        <p:spPr>
          <a:xfrm>
            <a:off x="451256" y="1529869"/>
            <a:ext cx="8214900" cy="2402700"/>
          </a:xfrm>
          <a:prstGeom prst="rect">
            <a:avLst/>
          </a:prstGeom>
        </p:spPr>
        <p:txBody>
          <a:bodyPr anchorCtr="0" anchor="t" bIns="34275" lIns="34275" spcFirstLastPara="1" rIns="34275" wrap="square" tIns="34275">
            <a:spAutoFit/>
          </a:bodyPr>
          <a:lstStyle>
            <a:lvl1pPr indent="-342900" lvl="0" marL="457200" rtl="0">
              <a:spcBef>
                <a:spcPts val="0"/>
              </a:spcBef>
              <a:spcAft>
                <a:spcPts val="0"/>
              </a:spcAft>
              <a:buSzPts val="1800"/>
              <a:buFont typeface="Open Sans Light"/>
              <a:buChar char="●"/>
              <a:defRPr sz="1800">
                <a:latin typeface="Open Sans Light"/>
                <a:ea typeface="Open Sans Light"/>
                <a:cs typeface="Open Sans Light"/>
                <a:sym typeface="Open Sans Light"/>
              </a:defRPr>
            </a:lvl1pPr>
            <a:lvl2pPr indent="-342900" lvl="1" marL="914400" rtl="0">
              <a:spcBef>
                <a:spcPts val="0"/>
              </a:spcBef>
              <a:spcAft>
                <a:spcPts val="0"/>
              </a:spcAft>
              <a:buSzPts val="1800"/>
              <a:buFont typeface="Open Sans Light"/>
              <a:buChar char="○"/>
              <a:defRPr sz="1800">
                <a:latin typeface="Open Sans Light"/>
                <a:ea typeface="Open Sans Light"/>
                <a:cs typeface="Open Sans Light"/>
                <a:sym typeface="Open Sans Light"/>
              </a:defRPr>
            </a:lvl2pPr>
            <a:lvl3pPr indent="-317500" lvl="2" marL="1371600" rtl="0">
              <a:spcBef>
                <a:spcPts val="0"/>
              </a:spcBef>
              <a:spcAft>
                <a:spcPts val="0"/>
              </a:spcAft>
              <a:buSzPts val="1400"/>
              <a:buFont typeface="Open Sans Light"/>
              <a:buChar char="■"/>
              <a:defRPr sz="1400">
                <a:latin typeface="Open Sans Light"/>
                <a:ea typeface="Open Sans Light"/>
                <a:cs typeface="Open Sans Light"/>
                <a:sym typeface="Open Sans Light"/>
              </a:defRPr>
            </a:lvl3pPr>
            <a:lvl4pPr indent="-317500" lvl="3" marL="1828800" rtl="0">
              <a:spcBef>
                <a:spcPts val="0"/>
              </a:spcBef>
              <a:spcAft>
                <a:spcPts val="0"/>
              </a:spcAft>
              <a:buSzPts val="1400"/>
              <a:buFont typeface="Open Sans Light"/>
              <a:buChar char="●"/>
              <a:defRPr sz="1400">
                <a:latin typeface="Open Sans Light"/>
                <a:ea typeface="Open Sans Light"/>
                <a:cs typeface="Open Sans Light"/>
                <a:sym typeface="Open Sans Light"/>
              </a:defRPr>
            </a:lvl4pPr>
            <a:lvl5pPr indent="-298450" lvl="4" marL="2286000" rtl="0">
              <a:spcBef>
                <a:spcPts val="0"/>
              </a:spcBef>
              <a:spcAft>
                <a:spcPts val="0"/>
              </a:spcAft>
              <a:buSzPts val="1100"/>
              <a:buFont typeface="Open Sans Light"/>
              <a:buChar char="○"/>
              <a:defRPr sz="1100">
                <a:latin typeface="Open Sans Light"/>
                <a:ea typeface="Open Sans Light"/>
                <a:cs typeface="Open Sans Light"/>
                <a:sym typeface="Open Sans Light"/>
              </a:defRPr>
            </a:lvl5pPr>
            <a:lvl6pPr indent="-298450" lvl="5" marL="2743200" rtl="0">
              <a:spcBef>
                <a:spcPts val="0"/>
              </a:spcBef>
              <a:spcAft>
                <a:spcPts val="0"/>
              </a:spcAft>
              <a:buSzPts val="1100"/>
              <a:buFont typeface="Open Sans Light"/>
              <a:buChar char="■"/>
              <a:defRPr sz="1100">
                <a:latin typeface="Open Sans Light"/>
                <a:ea typeface="Open Sans Light"/>
                <a:cs typeface="Open Sans Light"/>
                <a:sym typeface="Open Sans Light"/>
              </a:defRPr>
            </a:lvl6pPr>
            <a:lvl7pPr indent="-298450" lvl="6" marL="3200400" rtl="0">
              <a:spcBef>
                <a:spcPts val="0"/>
              </a:spcBef>
              <a:spcAft>
                <a:spcPts val="0"/>
              </a:spcAft>
              <a:buSzPts val="1100"/>
              <a:buFont typeface="Open Sans Light"/>
              <a:buChar char="●"/>
              <a:defRPr sz="1100">
                <a:latin typeface="Open Sans Light"/>
                <a:ea typeface="Open Sans Light"/>
                <a:cs typeface="Open Sans Light"/>
                <a:sym typeface="Open Sans Light"/>
              </a:defRPr>
            </a:lvl7pPr>
            <a:lvl8pPr indent="-298450" lvl="7" marL="3657600" rtl="0">
              <a:spcBef>
                <a:spcPts val="0"/>
              </a:spcBef>
              <a:spcAft>
                <a:spcPts val="0"/>
              </a:spcAft>
              <a:buSzPts val="1100"/>
              <a:buFont typeface="Open Sans Light"/>
              <a:buChar char="○"/>
              <a:defRPr sz="1100">
                <a:latin typeface="Open Sans Light"/>
                <a:ea typeface="Open Sans Light"/>
                <a:cs typeface="Open Sans Light"/>
                <a:sym typeface="Open Sans Light"/>
              </a:defRPr>
            </a:lvl8pPr>
            <a:lvl9pPr indent="-298450" lvl="8" marL="4114800" rtl="0">
              <a:spcBef>
                <a:spcPts val="0"/>
              </a:spcBef>
              <a:spcAft>
                <a:spcPts val="0"/>
              </a:spcAft>
              <a:buSzPts val="1100"/>
              <a:buFont typeface="Open Sans Light"/>
              <a:buChar char="■"/>
              <a:defRPr sz="1100">
                <a:latin typeface="Open Sans Light"/>
                <a:ea typeface="Open Sans Light"/>
                <a:cs typeface="Open Sans Light"/>
                <a:sym typeface="Open Sans Light"/>
              </a:defRPr>
            </a:lvl9pPr>
          </a:lstStyle>
          <a:p/>
        </p:txBody>
      </p:sp>
      <p:sp>
        <p:nvSpPr>
          <p:cNvPr id="278" name="Google Shape;278;g182f62b9267_0_566"/>
          <p:cNvSpPr txBox="1"/>
          <p:nvPr>
            <p:ph type="title"/>
          </p:nvPr>
        </p:nvSpPr>
        <p:spPr>
          <a:xfrm>
            <a:off x="334894" y="483797"/>
            <a:ext cx="8233500" cy="752100"/>
          </a:xfrm>
          <a:prstGeom prst="rect">
            <a:avLst/>
          </a:prstGeom>
        </p:spPr>
        <p:txBody>
          <a:bodyPr anchorCtr="0" anchor="t" bIns="91425" lIns="91425" spcFirstLastPara="1" rIns="91425" wrap="square" tIns="91425">
            <a:spAutoFit/>
          </a:bodyPr>
          <a:lstStyle>
            <a:lvl1pPr lvl="0" rtl="0">
              <a:spcBef>
                <a:spcPts val="0"/>
              </a:spcBef>
              <a:spcAft>
                <a:spcPts val="0"/>
              </a:spcAft>
              <a:buNone/>
              <a:defRPr sz="3500">
                <a:solidFill>
                  <a:schemeClr val="dk1"/>
                </a:solidFill>
                <a:latin typeface="Google Sans"/>
                <a:ea typeface="Google Sans"/>
                <a:cs typeface="Google Sans"/>
                <a:sym typeface="Google Sans"/>
              </a:defRPr>
            </a:lvl1pPr>
            <a:lvl2pPr lvl="1" rtl="0">
              <a:spcBef>
                <a:spcPts val="0"/>
              </a:spcBef>
              <a:spcAft>
                <a:spcPts val="0"/>
              </a:spcAft>
              <a:buNone/>
              <a:defRPr sz="3500">
                <a:solidFill>
                  <a:schemeClr val="dk1"/>
                </a:solidFill>
                <a:latin typeface="Google Sans"/>
                <a:ea typeface="Google Sans"/>
                <a:cs typeface="Google Sans"/>
                <a:sym typeface="Google Sans"/>
              </a:defRPr>
            </a:lvl2pPr>
            <a:lvl3pPr lvl="2" rtl="0">
              <a:spcBef>
                <a:spcPts val="0"/>
              </a:spcBef>
              <a:spcAft>
                <a:spcPts val="0"/>
              </a:spcAft>
              <a:buNone/>
              <a:defRPr sz="3500">
                <a:solidFill>
                  <a:schemeClr val="dk1"/>
                </a:solidFill>
                <a:latin typeface="Google Sans"/>
                <a:ea typeface="Google Sans"/>
                <a:cs typeface="Google Sans"/>
                <a:sym typeface="Google Sans"/>
              </a:defRPr>
            </a:lvl3pPr>
            <a:lvl4pPr lvl="3" rtl="0">
              <a:spcBef>
                <a:spcPts val="0"/>
              </a:spcBef>
              <a:spcAft>
                <a:spcPts val="0"/>
              </a:spcAft>
              <a:buNone/>
              <a:defRPr sz="3500">
                <a:solidFill>
                  <a:schemeClr val="dk1"/>
                </a:solidFill>
                <a:latin typeface="Google Sans"/>
                <a:ea typeface="Google Sans"/>
                <a:cs typeface="Google Sans"/>
                <a:sym typeface="Google Sans"/>
              </a:defRPr>
            </a:lvl4pPr>
            <a:lvl5pPr lvl="4" rtl="0">
              <a:spcBef>
                <a:spcPts val="0"/>
              </a:spcBef>
              <a:spcAft>
                <a:spcPts val="0"/>
              </a:spcAft>
              <a:buNone/>
              <a:defRPr sz="3500">
                <a:solidFill>
                  <a:schemeClr val="dk1"/>
                </a:solidFill>
                <a:latin typeface="Google Sans"/>
                <a:ea typeface="Google Sans"/>
                <a:cs typeface="Google Sans"/>
                <a:sym typeface="Google Sans"/>
              </a:defRPr>
            </a:lvl5pPr>
            <a:lvl6pPr lvl="5" rtl="0">
              <a:spcBef>
                <a:spcPts val="0"/>
              </a:spcBef>
              <a:spcAft>
                <a:spcPts val="0"/>
              </a:spcAft>
              <a:buNone/>
              <a:defRPr sz="3500">
                <a:solidFill>
                  <a:schemeClr val="dk1"/>
                </a:solidFill>
                <a:latin typeface="Google Sans"/>
                <a:ea typeface="Google Sans"/>
                <a:cs typeface="Google Sans"/>
                <a:sym typeface="Google Sans"/>
              </a:defRPr>
            </a:lvl6pPr>
            <a:lvl7pPr lvl="6" rtl="0">
              <a:spcBef>
                <a:spcPts val="0"/>
              </a:spcBef>
              <a:spcAft>
                <a:spcPts val="0"/>
              </a:spcAft>
              <a:buNone/>
              <a:defRPr sz="3500">
                <a:solidFill>
                  <a:schemeClr val="dk1"/>
                </a:solidFill>
                <a:latin typeface="Google Sans"/>
                <a:ea typeface="Google Sans"/>
                <a:cs typeface="Google Sans"/>
                <a:sym typeface="Google Sans"/>
              </a:defRPr>
            </a:lvl7pPr>
            <a:lvl8pPr lvl="7" rtl="0">
              <a:spcBef>
                <a:spcPts val="0"/>
              </a:spcBef>
              <a:spcAft>
                <a:spcPts val="0"/>
              </a:spcAft>
              <a:buNone/>
              <a:defRPr sz="3500">
                <a:solidFill>
                  <a:schemeClr val="dk1"/>
                </a:solidFill>
                <a:latin typeface="Google Sans"/>
                <a:ea typeface="Google Sans"/>
                <a:cs typeface="Google Sans"/>
                <a:sym typeface="Google Sans"/>
              </a:defRPr>
            </a:lvl8pPr>
            <a:lvl9pPr lvl="8" rtl="0">
              <a:spcBef>
                <a:spcPts val="0"/>
              </a:spcBef>
              <a:spcAft>
                <a:spcPts val="0"/>
              </a:spcAft>
              <a:buNone/>
              <a:defRPr sz="3500">
                <a:solidFill>
                  <a:schemeClr val="dk1"/>
                </a:solidFill>
                <a:latin typeface="Google Sans"/>
                <a:ea typeface="Google Sans"/>
                <a:cs typeface="Google Sans"/>
                <a:sym typeface="Google Sans"/>
              </a:defRPr>
            </a:lvl9pPr>
          </a:lstStyle>
          <a:p/>
        </p:txBody>
      </p:sp>
      <p:sp>
        <p:nvSpPr>
          <p:cNvPr id="279" name="Google Shape;279;g182f62b9267_0_566"/>
          <p:cNvSpPr txBox="1"/>
          <p:nvPr>
            <p:ph idx="2" type="subTitle"/>
          </p:nvPr>
        </p:nvSpPr>
        <p:spPr>
          <a:xfrm>
            <a:off x="410869" y="1138228"/>
            <a:ext cx="8255400" cy="512400"/>
          </a:xfrm>
          <a:prstGeom prst="rect">
            <a:avLst/>
          </a:prstGeom>
        </p:spPr>
        <p:txBody>
          <a:bodyPr anchorCtr="0" anchor="t" bIns="34275" lIns="34275" spcFirstLastPara="1" rIns="34275" wrap="square" tIns="34275">
            <a:spAutoFit/>
          </a:bodyPr>
          <a:lstStyle>
            <a:lvl1pPr lvl="0" rtl="0">
              <a:spcBef>
                <a:spcPts val="0"/>
              </a:spcBef>
              <a:spcAft>
                <a:spcPts val="0"/>
              </a:spcAft>
              <a:buNone/>
              <a:defRPr sz="1800">
                <a:solidFill>
                  <a:schemeClr val="accent4"/>
                </a:solidFill>
                <a:latin typeface="Roboto Mono"/>
                <a:ea typeface="Roboto Mono"/>
                <a:cs typeface="Roboto Mono"/>
                <a:sym typeface="Roboto Mono"/>
              </a:defRPr>
            </a:lvl1pPr>
            <a:lvl2pPr lvl="1" rtl="0">
              <a:spcBef>
                <a:spcPts val="0"/>
              </a:spcBef>
              <a:spcAft>
                <a:spcPts val="0"/>
              </a:spcAft>
              <a:buNone/>
              <a:defRPr>
                <a:solidFill>
                  <a:schemeClr val="accent4"/>
                </a:solidFill>
                <a:latin typeface="Google Sans"/>
                <a:ea typeface="Google Sans"/>
                <a:cs typeface="Google Sans"/>
                <a:sym typeface="Google Sans"/>
              </a:defRPr>
            </a:lvl2pPr>
            <a:lvl3pPr lvl="2" rtl="0">
              <a:spcBef>
                <a:spcPts val="0"/>
              </a:spcBef>
              <a:spcAft>
                <a:spcPts val="0"/>
              </a:spcAft>
              <a:buNone/>
              <a:defRPr>
                <a:solidFill>
                  <a:schemeClr val="accent4"/>
                </a:solidFill>
                <a:latin typeface="Google Sans"/>
                <a:ea typeface="Google Sans"/>
                <a:cs typeface="Google Sans"/>
                <a:sym typeface="Google Sans"/>
              </a:defRPr>
            </a:lvl3pPr>
            <a:lvl4pPr lvl="3" rtl="0">
              <a:spcBef>
                <a:spcPts val="0"/>
              </a:spcBef>
              <a:spcAft>
                <a:spcPts val="0"/>
              </a:spcAft>
              <a:buNone/>
              <a:defRPr>
                <a:solidFill>
                  <a:schemeClr val="accent4"/>
                </a:solidFill>
                <a:latin typeface="Google Sans"/>
                <a:ea typeface="Google Sans"/>
                <a:cs typeface="Google Sans"/>
                <a:sym typeface="Google Sans"/>
              </a:defRPr>
            </a:lvl4pPr>
            <a:lvl5pPr lvl="4" rtl="0">
              <a:spcBef>
                <a:spcPts val="0"/>
              </a:spcBef>
              <a:spcAft>
                <a:spcPts val="0"/>
              </a:spcAft>
              <a:buNone/>
              <a:defRPr>
                <a:solidFill>
                  <a:schemeClr val="accent4"/>
                </a:solidFill>
                <a:latin typeface="Google Sans"/>
                <a:ea typeface="Google Sans"/>
                <a:cs typeface="Google Sans"/>
                <a:sym typeface="Google Sans"/>
              </a:defRPr>
            </a:lvl5pPr>
            <a:lvl6pPr lvl="5" rtl="0">
              <a:spcBef>
                <a:spcPts val="0"/>
              </a:spcBef>
              <a:spcAft>
                <a:spcPts val="0"/>
              </a:spcAft>
              <a:buNone/>
              <a:defRPr>
                <a:solidFill>
                  <a:schemeClr val="accent4"/>
                </a:solidFill>
                <a:latin typeface="Google Sans"/>
                <a:ea typeface="Google Sans"/>
                <a:cs typeface="Google Sans"/>
                <a:sym typeface="Google Sans"/>
              </a:defRPr>
            </a:lvl6pPr>
            <a:lvl7pPr lvl="6" rtl="0">
              <a:spcBef>
                <a:spcPts val="0"/>
              </a:spcBef>
              <a:spcAft>
                <a:spcPts val="0"/>
              </a:spcAft>
              <a:buNone/>
              <a:defRPr>
                <a:solidFill>
                  <a:schemeClr val="accent4"/>
                </a:solidFill>
                <a:latin typeface="Google Sans"/>
                <a:ea typeface="Google Sans"/>
                <a:cs typeface="Google Sans"/>
                <a:sym typeface="Google Sans"/>
              </a:defRPr>
            </a:lvl7pPr>
            <a:lvl8pPr lvl="7" rtl="0">
              <a:spcBef>
                <a:spcPts val="0"/>
              </a:spcBef>
              <a:spcAft>
                <a:spcPts val="0"/>
              </a:spcAft>
              <a:buNone/>
              <a:defRPr>
                <a:solidFill>
                  <a:schemeClr val="accent4"/>
                </a:solidFill>
                <a:latin typeface="Google Sans"/>
                <a:ea typeface="Google Sans"/>
                <a:cs typeface="Google Sans"/>
                <a:sym typeface="Google Sans"/>
              </a:defRPr>
            </a:lvl8pPr>
            <a:lvl9pPr lvl="8" rtl="0">
              <a:spcBef>
                <a:spcPts val="0"/>
              </a:spcBef>
              <a:spcAft>
                <a:spcPts val="0"/>
              </a:spcAft>
              <a:buNone/>
              <a:defRPr>
                <a:solidFill>
                  <a:schemeClr val="accent4"/>
                </a:solidFill>
                <a:latin typeface="Google Sans"/>
                <a:ea typeface="Google Sans"/>
                <a:cs typeface="Google Sans"/>
                <a:sym typeface="Google Sans"/>
              </a:defRPr>
            </a:lvl9pPr>
          </a:lstStyle>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Style 02 - Red" showMasterSp="0">
  <p:cSld name="Title, Subtitle, &amp; Bullets_1_2_1_1_2">
    <p:bg>
      <p:bgPr>
        <a:blipFill>
          <a:blip r:embed="rId2">
            <a:alphaModFix/>
          </a:blip>
          <a:stretch>
            <a:fillRect/>
          </a:stretch>
        </a:blipFill>
      </p:bgPr>
    </p:bg>
    <p:spTree>
      <p:nvGrpSpPr>
        <p:cNvPr id="280" name="Shape 280"/>
        <p:cNvGrpSpPr/>
        <p:nvPr/>
      </p:nvGrpSpPr>
      <p:grpSpPr>
        <a:xfrm>
          <a:off x="0" y="0"/>
          <a:ext cx="0" cy="0"/>
          <a:chOff x="0" y="0"/>
          <a:chExt cx="0" cy="0"/>
        </a:xfrm>
      </p:grpSpPr>
      <p:sp>
        <p:nvSpPr>
          <p:cNvPr id="281" name="Google Shape;281;g182f62b9267_0_570"/>
          <p:cNvSpPr txBox="1"/>
          <p:nvPr/>
        </p:nvSpPr>
        <p:spPr>
          <a:xfrm>
            <a:off x="435148" y="1198295"/>
            <a:ext cx="6788100" cy="1034700"/>
          </a:xfrm>
          <a:prstGeom prst="rect">
            <a:avLst/>
          </a:prstGeom>
          <a:noFill/>
          <a:ln>
            <a:noFill/>
          </a:ln>
        </p:spPr>
        <p:txBody>
          <a:bodyPr anchorCtr="0" anchor="t" bIns="34275" lIns="34275" spcFirstLastPara="1" rIns="34275" wrap="square" tIns="34275">
            <a:noAutofit/>
          </a:bodyPr>
          <a:lstStyle/>
          <a:p>
            <a:pPr indent="-88900" lvl="0" marL="241300" rtl="0" algn="l">
              <a:spcBef>
                <a:spcPts val="2200"/>
              </a:spcBef>
              <a:spcAft>
                <a:spcPts val="0"/>
              </a:spcAft>
              <a:buNone/>
            </a:pPr>
            <a:r>
              <a:t/>
            </a:r>
            <a:endParaRPr sz="2000">
              <a:latin typeface="Helvetica Neue"/>
              <a:ea typeface="Helvetica Neue"/>
              <a:cs typeface="Helvetica Neue"/>
              <a:sym typeface="Helvetica Neue"/>
            </a:endParaRPr>
          </a:p>
        </p:txBody>
      </p:sp>
      <p:sp>
        <p:nvSpPr>
          <p:cNvPr id="282" name="Google Shape;282;g182f62b9267_0_570"/>
          <p:cNvSpPr txBox="1"/>
          <p:nvPr>
            <p:ph type="title"/>
          </p:nvPr>
        </p:nvSpPr>
        <p:spPr>
          <a:xfrm>
            <a:off x="334894" y="483797"/>
            <a:ext cx="8233500" cy="752100"/>
          </a:xfrm>
          <a:prstGeom prst="rect">
            <a:avLst/>
          </a:prstGeom>
        </p:spPr>
        <p:txBody>
          <a:bodyPr anchorCtr="0" anchor="t" bIns="91425" lIns="91425" spcFirstLastPara="1" rIns="91425" wrap="square" tIns="91425">
            <a:spAutoFit/>
          </a:bodyPr>
          <a:lstStyle>
            <a:lvl1pPr lvl="0" rtl="0">
              <a:spcBef>
                <a:spcPts val="0"/>
              </a:spcBef>
              <a:spcAft>
                <a:spcPts val="0"/>
              </a:spcAft>
              <a:buNone/>
              <a:defRPr sz="3500">
                <a:solidFill>
                  <a:schemeClr val="dk1"/>
                </a:solidFill>
                <a:latin typeface="Google Sans"/>
                <a:ea typeface="Google Sans"/>
                <a:cs typeface="Google Sans"/>
                <a:sym typeface="Google Sans"/>
              </a:defRPr>
            </a:lvl1pPr>
            <a:lvl2pPr lvl="1" rtl="0">
              <a:spcBef>
                <a:spcPts val="0"/>
              </a:spcBef>
              <a:spcAft>
                <a:spcPts val="0"/>
              </a:spcAft>
              <a:buNone/>
              <a:defRPr sz="3500">
                <a:solidFill>
                  <a:schemeClr val="dk1"/>
                </a:solidFill>
                <a:latin typeface="Google Sans"/>
                <a:ea typeface="Google Sans"/>
                <a:cs typeface="Google Sans"/>
                <a:sym typeface="Google Sans"/>
              </a:defRPr>
            </a:lvl2pPr>
            <a:lvl3pPr lvl="2" rtl="0">
              <a:spcBef>
                <a:spcPts val="0"/>
              </a:spcBef>
              <a:spcAft>
                <a:spcPts val="0"/>
              </a:spcAft>
              <a:buNone/>
              <a:defRPr sz="3500">
                <a:solidFill>
                  <a:schemeClr val="dk1"/>
                </a:solidFill>
                <a:latin typeface="Google Sans"/>
                <a:ea typeface="Google Sans"/>
                <a:cs typeface="Google Sans"/>
                <a:sym typeface="Google Sans"/>
              </a:defRPr>
            </a:lvl3pPr>
            <a:lvl4pPr lvl="3" rtl="0">
              <a:spcBef>
                <a:spcPts val="0"/>
              </a:spcBef>
              <a:spcAft>
                <a:spcPts val="0"/>
              </a:spcAft>
              <a:buNone/>
              <a:defRPr sz="3500">
                <a:solidFill>
                  <a:schemeClr val="dk1"/>
                </a:solidFill>
                <a:latin typeface="Google Sans"/>
                <a:ea typeface="Google Sans"/>
                <a:cs typeface="Google Sans"/>
                <a:sym typeface="Google Sans"/>
              </a:defRPr>
            </a:lvl4pPr>
            <a:lvl5pPr lvl="4" rtl="0">
              <a:spcBef>
                <a:spcPts val="0"/>
              </a:spcBef>
              <a:spcAft>
                <a:spcPts val="0"/>
              </a:spcAft>
              <a:buNone/>
              <a:defRPr sz="3500">
                <a:solidFill>
                  <a:schemeClr val="dk1"/>
                </a:solidFill>
                <a:latin typeface="Google Sans"/>
                <a:ea typeface="Google Sans"/>
                <a:cs typeface="Google Sans"/>
                <a:sym typeface="Google Sans"/>
              </a:defRPr>
            </a:lvl5pPr>
            <a:lvl6pPr lvl="5" rtl="0">
              <a:spcBef>
                <a:spcPts val="0"/>
              </a:spcBef>
              <a:spcAft>
                <a:spcPts val="0"/>
              </a:spcAft>
              <a:buNone/>
              <a:defRPr sz="3500">
                <a:solidFill>
                  <a:schemeClr val="dk1"/>
                </a:solidFill>
                <a:latin typeface="Google Sans"/>
                <a:ea typeface="Google Sans"/>
                <a:cs typeface="Google Sans"/>
                <a:sym typeface="Google Sans"/>
              </a:defRPr>
            </a:lvl6pPr>
            <a:lvl7pPr lvl="6" rtl="0">
              <a:spcBef>
                <a:spcPts val="0"/>
              </a:spcBef>
              <a:spcAft>
                <a:spcPts val="0"/>
              </a:spcAft>
              <a:buNone/>
              <a:defRPr sz="3500">
                <a:solidFill>
                  <a:schemeClr val="dk1"/>
                </a:solidFill>
                <a:latin typeface="Google Sans"/>
                <a:ea typeface="Google Sans"/>
                <a:cs typeface="Google Sans"/>
                <a:sym typeface="Google Sans"/>
              </a:defRPr>
            </a:lvl7pPr>
            <a:lvl8pPr lvl="7" rtl="0">
              <a:spcBef>
                <a:spcPts val="0"/>
              </a:spcBef>
              <a:spcAft>
                <a:spcPts val="0"/>
              </a:spcAft>
              <a:buNone/>
              <a:defRPr sz="3500">
                <a:solidFill>
                  <a:schemeClr val="dk1"/>
                </a:solidFill>
                <a:latin typeface="Google Sans"/>
                <a:ea typeface="Google Sans"/>
                <a:cs typeface="Google Sans"/>
                <a:sym typeface="Google Sans"/>
              </a:defRPr>
            </a:lvl8pPr>
            <a:lvl9pPr lvl="8" rtl="0">
              <a:spcBef>
                <a:spcPts val="0"/>
              </a:spcBef>
              <a:spcAft>
                <a:spcPts val="0"/>
              </a:spcAft>
              <a:buNone/>
              <a:defRPr sz="3500">
                <a:solidFill>
                  <a:schemeClr val="dk1"/>
                </a:solidFill>
                <a:latin typeface="Google Sans"/>
                <a:ea typeface="Google Sans"/>
                <a:cs typeface="Google Sans"/>
                <a:sym typeface="Google Sans"/>
              </a:defRPr>
            </a:lvl9pPr>
          </a:lstStyle>
          <a:p/>
        </p:txBody>
      </p:sp>
      <p:sp>
        <p:nvSpPr>
          <p:cNvPr id="283" name="Google Shape;283;g182f62b9267_0_570"/>
          <p:cNvSpPr txBox="1"/>
          <p:nvPr>
            <p:ph idx="1" type="body"/>
          </p:nvPr>
        </p:nvSpPr>
        <p:spPr>
          <a:xfrm>
            <a:off x="451256" y="1529869"/>
            <a:ext cx="8214900" cy="2402700"/>
          </a:xfrm>
          <a:prstGeom prst="rect">
            <a:avLst/>
          </a:prstGeom>
        </p:spPr>
        <p:txBody>
          <a:bodyPr anchorCtr="0" anchor="t" bIns="34275" lIns="34275" spcFirstLastPara="1" rIns="34275" wrap="square" tIns="34275">
            <a:spAutoFit/>
          </a:bodyPr>
          <a:lstStyle>
            <a:lvl1pPr indent="-342900" lvl="0" marL="457200" rtl="0">
              <a:spcBef>
                <a:spcPts val="0"/>
              </a:spcBef>
              <a:spcAft>
                <a:spcPts val="0"/>
              </a:spcAft>
              <a:buSzPts val="1800"/>
              <a:buFont typeface="Open Sans Light"/>
              <a:buChar char="●"/>
              <a:defRPr sz="1800">
                <a:latin typeface="Open Sans Light"/>
                <a:ea typeface="Open Sans Light"/>
                <a:cs typeface="Open Sans Light"/>
                <a:sym typeface="Open Sans Light"/>
              </a:defRPr>
            </a:lvl1pPr>
            <a:lvl2pPr indent="-342900" lvl="1" marL="914400" rtl="0">
              <a:spcBef>
                <a:spcPts val="0"/>
              </a:spcBef>
              <a:spcAft>
                <a:spcPts val="0"/>
              </a:spcAft>
              <a:buSzPts val="1800"/>
              <a:buFont typeface="Open Sans Light"/>
              <a:buChar char="○"/>
              <a:defRPr sz="1800">
                <a:latin typeface="Open Sans Light"/>
                <a:ea typeface="Open Sans Light"/>
                <a:cs typeface="Open Sans Light"/>
                <a:sym typeface="Open Sans Light"/>
              </a:defRPr>
            </a:lvl2pPr>
            <a:lvl3pPr indent="-317500" lvl="2" marL="1371600" rtl="0">
              <a:spcBef>
                <a:spcPts val="0"/>
              </a:spcBef>
              <a:spcAft>
                <a:spcPts val="0"/>
              </a:spcAft>
              <a:buSzPts val="1400"/>
              <a:buFont typeface="Open Sans Light"/>
              <a:buChar char="■"/>
              <a:defRPr sz="1400">
                <a:latin typeface="Open Sans Light"/>
                <a:ea typeface="Open Sans Light"/>
                <a:cs typeface="Open Sans Light"/>
                <a:sym typeface="Open Sans Light"/>
              </a:defRPr>
            </a:lvl3pPr>
            <a:lvl4pPr indent="-317500" lvl="3" marL="1828800" rtl="0">
              <a:spcBef>
                <a:spcPts val="0"/>
              </a:spcBef>
              <a:spcAft>
                <a:spcPts val="0"/>
              </a:spcAft>
              <a:buSzPts val="1400"/>
              <a:buFont typeface="Open Sans Light"/>
              <a:buChar char="●"/>
              <a:defRPr sz="1400">
                <a:latin typeface="Open Sans Light"/>
                <a:ea typeface="Open Sans Light"/>
                <a:cs typeface="Open Sans Light"/>
                <a:sym typeface="Open Sans Light"/>
              </a:defRPr>
            </a:lvl4pPr>
            <a:lvl5pPr indent="-298450" lvl="4" marL="2286000" rtl="0">
              <a:spcBef>
                <a:spcPts val="0"/>
              </a:spcBef>
              <a:spcAft>
                <a:spcPts val="0"/>
              </a:spcAft>
              <a:buSzPts val="1100"/>
              <a:buFont typeface="Open Sans Light"/>
              <a:buChar char="○"/>
              <a:defRPr sz="1100">
                <a:latin typeface="Open Sans Light"/>
                <a:ea typeface="Open Sans Light"/>
                <a:cs typeface="Open Sans Light"/>
                <a:sym typeface="Open Sans Light"/>
              </a:defRPr>
            </a:lvl5pPr>
            <a:lvl6pPr indent="-298450" lvl="5" marL="2743200" rtl="0">
              <a:spcBef>
                <a:spcPts val="0"/>
              </a:spcBef>
              <a:spcAft>
                <a:spcPts val="0"/>
              </a:spcAft>
              <a:buSzPts val="1100"/>
              <a:buFont typeface="Open Sans Light"/>
              <a:buChar char="■"/>
              <a:defRPr sz="1100">
                <a:latin typeface="Open Sans Light"/>
                <a:ea typeface="Open Sans Light"/>
                <a:cs typeface="Open Sans Light"/>
                <a:sym typeface="Open Sans Light"/>
              </a:defRPr>
            </a:lvl6pPr>
            <a:lvl7pPr indent="-298450" lvl="6" marL="3200400" rtl="0">
              <a:spcBef>
                <a:spcPts val="0"/>
              </a:spcBef>
              <a:spcAft>
                <a:spcPts val="0"/>
              </a:spcAft>
              <a:buSzPts val="1100"/>
              <a:buFont typeface="Open Sans Light"/>
              <a:buChar char="●"/>
              <a:defRPr sz="1100">
                <a:latin typeface="Open Sans Light"/>
                <a:ea typeface="Open Sans Light"/>
                <a:cs typeface="Open Sans Light"/>
                <a:sym typeface="Open Sans Light"/>
              </a:defRPr>
            </a:lvl7pPr>
            <a:lvl8pPr indent="-298450" lvl="7" marL="3657600" rtl="0">
              <a:spcBef>
                <a:spcPts val="0"/>
              </a:spcBef>
              <a:spcAft>
                <a:spcPts val="0"/>
              </a:spcAft>
              <a:buSzPts val="1100"/>
              <a:buFont typeface="Open Sans Light"/>
              <a:buChar char="○"/>
              <a:defRPr sz="1100">
                <a:latin typeface="Open Sans Light"/>
                <a:ea typeface="Open Sans Light"/>
                <a:cs typeface="Open Sans Light"/>
                <a:sym typeface="Open Sans Light"/>
              </a:defRPr>
            </a:lvl8pPr>
            <a:lvl9pPr indent="-298450" lvl="8" marL="4114800" rtl="0">
              <a:spcBef>
                <a:spcPts val="0"/>
              </a:spcBef>
              <a:spcAft>
                <a:spcPts val="0"/>
              </a:spcAft>
              <a:buSzPts val="1100"/>
              <a:buFont typeface="Open Sans Light"/>
              <a:buChar char="■"/>
              <a:defRPr sz="1100">
                <a:latin typeface="Open Sans Light"/>
                <a:ea typeface="Open Sans Light"/>
                <a:cs typeface="Open Sans Light"/>
                <a:sym typeface="Open Sans Light"/>
              </a:defRPr>
            </a:lvl9pPr>
          </a:lstStyle>
          <a:p/>
        </p:txBody>
      </p:sp>
      <p:sp>
        <p:nvSpPr>
          <p:cNvPr id="284" name="Google Shape;284;g182f62b9267_0_570"/>
          <p:cNvSpPr txBox="1"/>
          <p:nvPr>
            <p:ph idx="2" type="subTitle"/>
          </p:nvPr>
        </p:nvSpPr>
        <p:spPr>
          <a:xfrm>
            <a:off x="410869" y="1138228"/>
            <a:ext cx="8255400" cy="512400"/>
          </a:xfrm>
          <a:prstGeom prst="rect">
            <a:avLst/>
          </a:prstGeom>
        </p:spPr>
        <p:txBody>
          <a:bodyPr anchorCtr="0" anchor="t" bIns="34275" lIns="34275" spcFirstLastPara="1" rIns="34275" wrap="square" tIns="34275">
            <a:spAutoFit/>
          </a:bodyPr>
          <a:lstStyle>
            <a:lvl1pPr lvl="0" rtl="0">
              <a:spcBef>
                <a:spcPts val="0"/>
              </a:spcBef>
              <a:spcAft>
                <a:spcPts val="0"/>
              </a:spcAft>
              <a:buNone/>
              <a:defRPr sz="1800">
                <a:solidFill>
                  <a:schemeClr val="accent3"/>
                </a:solidFill>
                <a:latin typeface="Roboto Mono"/>
                <a:ea typeface="Roboto Mono"/>
                <a:cs typeface="Roboto Mono"/>
                <a:sym typeface="Roboto Mono"/>
              </a:defRPr>
            </a:lvl1pPr>
            <a:lvl2pPr lvl="1" rtl="0">
              <a:spcBef>
                <a:spcPts val="0"/>
              </a:spcBef>
              <a:spcAft>
                <a:spcPts val="0"/>
              </a:spcAft>
              <a:buNone/>
              <a:defRPr>
                <a:solidFill>
                  <a:schemeClr val="accent3"/>
                </a:solidFill>
                <a:latin typeface="Google Sans"/>
                <a:ea typeface="Google Sans"/>
                <a:cs typeface="Google Sans"/>
                <a:sym typeface="Google Sans"/>
              </a:defRPr>
            </a:lvl2pPr>
            <a:lvl3pPr lvl="2" rtl="0">
              <a:spcBef>
                <a:spcPts val="0"/>
              </a:spcBef>
              <a:spcAft>
                <a:spcPts val="0"/>
              </a:spcAft>
              <a:buNone/>
              <a:defRPr>
                <a:solidFill>
                  <a:schemeClr val="accent3"/>
                </a:solidFill>
                <a:latin typeface="Google Sans"/>
                <a:ea typeface="Google Sans"/>
                <a:cs typeface="Google Sans"/>
                <a:sym typeface="Google Sans"/>
              </a:defRPr>
            </a:lvl3pPr>
            <a:lvl4pPr lvl="3" rtl="0">
              <a:spcBef>
                <a:spcPts val="0"/>
              </a:spcBef>
              <a:spcAft>
                <a:spcPts val="0"/>
              </a:spcAft>
              <a:buNone/>
              <a:defRPr>
                <a:solidFill>
                  <a:schemeClr val="accent3"/>
                </a:solidFill>
                <a:latin typeface="Google Sans"/>
                <a:ea typeface="Google Sans"/>
                <a:cs typeface="Google Sans"/>
                <a:sym typeface="Google Sans"/>
              </a:defRPr>
            </a:lvl4pPr>
            <a:lvl5pPr lvl="4" rtl="0">
              <a:spcBef>
                <a:spcPts val="0"/>
              </a:spcBef>
              <a:spcAft>
                <a:spcPts val="0"/>
              </a:spcAft>
              <a:buNone/>
              <a:defRPr>
                <a:solidFill>
                  <a:schemeClr val="accent3"/>
                </a:solidFill>
                <a:latin typeface="Google Sans"/>
                <a:ea typeface="Google Sans"/>
                <a:cs typeface="Google Sans"/>
                <a:sym typeface="Google Sans"/>
              </a:defRPr>
            </a:lvl5pPr>
            <a:lvl6pPr lvl="5" rtl="0">
              <a:spcBef>
                <a:spcPts val="0"/>
              </a:spcBef>
              <a:spcAft>
                <a:spcPts val="0"/>
              </a:spcAft>
              <a:buNone/>
              <a:defRPr>
                <a:solidFill>
                  <a:schemeClr val="accent3"/>
                </a:solidFill>
                <a:latin typeface="Google Sans"/>
                <a:ea typeface="Google Sans"/>
                <a:cs typeface="Google Sans"/>
                <a:sym typeface="Google Sans"/>
              </a:defRPr>
            </a:lvl6pPr>
            <a:lvl7pPr lvl="6" rtl="0">
              <a:spcBef>
                <a:spcPts val="0"/>
              </a:spcBef>
              <a:spcAft>
                <a:spcPts val="0"/>
              </a:spcAft>
              <a:buNone/>
              <a:defRPr>
                <a:solidFill>
                  <a:schemeClr val="accent3"/>
                </a:solidFill>
                <a:latin typeface="Google Sans"/>
                <a:ea typeface="Google Sans"/>
                <a:cs typeface="Google Sans"/>
                <a:sym typeface="Google Sans"/>
              </a:defRPr>
            </a:lvl7pPr>
            <a:lvl8pPr lvl="7" rtl="0">
              <a:spcBef>
                <a:spcPts val="0"/>
              </a:spcBef>
              <a:spcAft>
                <a:spcPts val="0"/>
              </a:spcAft>
              <a:buNone/>
              <a:defRPr>
                <a:solidFill>
                  <a:schemeClr val="accent3"/>
                </a:solidFill>
                <a:latin typeface="Google Sans"/>
                <a:ea typeface="Google Sans"/>
                <a:cs typeface="Google Sans"/>
                <a:sym typeface="Google Sans"/>
              </a:defRPr>
            </a:lvl8pPr>
            <a:lvl9pPr lvl="8" rtl="0">
              <a:spcBef>
                <a:spcPts val="0"/>
              </a:spcBef>
              <a:spcAft>
                <a:spcPts val="0"/>
              </a:spcAft>
              <a:buNone/>
              <a:defRPr>
                <a:solidFill>
                  <a:schemeClr val="accent3"/>
                </a:solidFill>
                <a:latin typeface="Google Sans"/>
                <a:ea typeface="Google Sans"/>
                <a:cs typeface="Google Sans"/>
                <a:sym typeface="Google Sans"/>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Style 02 - Yellow" showMasterSp="0">
  <p:cSld name="Title, Subtitle, &amp; Bullets_1_2_1_1_1_1">
    <p:bg>
      <p:bgPr>
        <a:blipFill>
          <a:blip r:embed="rId2">
            <a:alphaModFix/>
          </a:blip>
          <a:stretch>
            <a:fillRect/>
          </a:stretch>
        </a:blipFill>
      </p:bgPr>
    </p:bg>
    <p:spTree>
      <p:nvGrpSpPr>
        <p:cNvPr id="285" name="Shape 285"/>
        <p:cNvGrpSpPr/>
        <p:nvPr/>
      </p:nvGrpSpPr>
      <p:grpSpPr>
        <a:xfrm>
          <a:off x="0" y="0"/>
          <a:ext cx="0" cy="0"/>
          <a:chOff x="0" y="0"/>
          <a:chExt cx="0" cy="0"/>
        </a:xfrm>
      </p:grpSpPr>
      <p:sp>
        <p:nvSpPr>
          <p:cNvPr id="286" name="Google Shape;286;g182f62b9267_0_575"/>
          <p:cNvSpPr txBox="1"/>
          <p:nvPr/>
        </p:nvSpPr>
        <p:spPr>
          <a:xfrm>
            <a:off x="435150" y="1198294"/>
            <a:ext cx="8214900" cy="506700"/>
          </a:xfrm>
          <a:prstGeom prst="rect">
            <a:avLst/>
          </a:prstGeom>
          <a:noFill/>
          <a:ln>
            <a:noFill/>
          </a:ln>
        </p:spPr>
        <p:txBody>
          <a:bodyPr anchorCtr="0" anchor="t" bIns="34275" lIns="34275" spcFirstLastPara="1" rIns="34275" wrap="square" tIns="34275">
            <a:noAutofit/>
          </a:bodyPr>
          <a:lstStyle/>
          <a:p>
            <a:pPr indent="-88900" lvl="0" marL="241300" rtl="0" algn="l">
              <a:spcBef>
                <a:spcPts val="2200"/>
              </a:spcBef>
              <a:spcAft>
                <a:spcPts val="0"/>
              </a:spcAft>
              <a:buNone/>
            </a:pPr>
            <a:r>
              <a:t/>
            </a:r>
            <a:endParaRPr sz="2000">
              <a:latin typeface="Helvetica Neue"/>
              <a:ea typeface="Helvetica Neue"/>
              <a:cs typeface="Helvetica Neue"/>
              <a:sym typeface="Helvetica Neue"/>
            </a:endParaRPr>
          </a:p>
        </p:txBody>
      </p:sp>
      <p:sp>
        <p:nvSpPr>
          <p:cNvPr id="287" name="Google Shape;287;g182f62b9267_0_575"/>
          <p:cNvSpPr txBox="1"/>
          <p:nvPr>
            <p:ph type="title"/>
          </p:nvPr>
        </p:nvSpPr>
        <p:spPr>
          <a:xfrm>
            <a:off x="334894" y="483797"/>
            <a:ext cx="8233500" cy="752100"/>
          </a:xfrm>
          <a:prstGeom prst="rect">
            <a:avLst/>
          </a:prstGeom>
        </p:spPr>
        <p:txBody>
          <a:bodyPr anchorCtr="0" anchor="t" bIns="91425" lIns="91425" spcFirstLastPara="1" rIns="91425" wrap="square" tIns="91425">
            <a:spAutoFit/>
          </a:bodyPr>
          <a:lstStyle>
            <a:lvl1pPr lvl="0" rtl="0">
              <a:spcBef>
                <a:spcPts val="0"/>
              </a:spcBef>
              <a:spcAft>
                <a:spcPts val="0"/>
              </a:spcAft>
              <a:buNone/>
              <a:defRPr sz="3500">
                <a:solidFill>
                  <a:schemeClr val="dk1"/>
                </a:solidFill>
                <a:latin typeface="Google Sans"/>
                <a:ea typeface="Google Sans"/>
                <a:cs typeface="Google Sans"/>
                <a:sym typeface="Google Sans"/>
              </a:defRPr>
            </a:lvl1pPr>
            <a:lvl2pPr lvl="1" rtl="0">
              <a:spcBef>
                <a:spcPts val="0"/>
              </a:spcBef>
              <a:spcAft>
                <a:spcPts val="0"/>
              </a:spcAft>
              <a:buNone/>
              <a:defRPr sz="3500">
                <a:solidFill>
                  <a:schemeClr val="dk1"/>
                </a:solidFill>
                <a:latin typeface="Google Sans"/>
                <a:ea typeface="Google Sans"/>
                <a:cs typeface="Google Sans"/>
                <a:sym typeface="Google Sans"/>
              </a:defRPr>
            </a:lvl2pPr>
            <a:lvl3pPr lvl="2" rtl="0">
              <a:spcBef>
                <a:spcPts val="0"/>
              </a:spcBef>
              <a:spcAft>
                <a:spcPts val="0"/>
              </a:spcAft>
              <a:buNone/>
              <a:defRPr sz="3500">
                <a:solidFill>
                  <a:schemeClr val="dk1"/>
                </a:solidFill>
                <a:latin typeface="Google Sans"/>
                <a:ea typeface="Google Sans"/>
                <a:cs typeface="Google Sans"/>
                <a:sym typeface="Google Sans"/>
              </a:defRPr>
            </a:lvl3pPr>
            <a:lvl4pPr lvl="3" rtl="0">
              <a:spcBef>
                <a:spcPts val="0"/>
              </a:spcBef>
              <a:spcAft>
                <a:spcPts val="0"/>
              </a:spcAft>
              <a:buNone/>
              <a:defRPr sz="3500">
                <a:solidFill>
                  <a:schemeClr val="dk1"/>
                </a:solidFill>
                <a:latin typeface="Google Sans"/>
                <a:ea typeface="Google Sans"/>
                <a:cs typeface="Google Sans"/>
                <a:sym typeface="Google Sans"/>
              </a:defRPr>
            </a:lvl4pPr>
            <a:lvl5pPr lvl="4" rtl="0">
              <a:spcBef>
                <a:spcPts val="0"/>
              </a:spcBef>
              <a:spcAft>
                <a:spcPts val="0"/>
              </a:spcAft>
              <a:buNone/>
              <a:defRPr sz="3500">
                <a:solidFill>
                  <a:schemeClr val="dk1"/>
                </a:solidFill>
                <a:latin typeface="Google Sans"/>
                <a:ea typeface="Google Sans"/>
                <a:cs typeface="Google Sans"/>
                <a:sym typeface="Google Sans"/>
              </a:defRPr>
            </a:lvl5pPr>
            <a:lvl6pPr lvl="5" rtl="0">
              <a:spcBef>
                <a:spcPts val="0"/>
              </a:spcBef>
              <a:spcAft>
                <a:spcPts val="0"/>
              </a:spcAft>
              <a:buNone/>
              <a:defRPr sz="3500">
                <a:solidFill>
                  <a:schemeClr val="dk1"/>
                </a:solidFill>
                <a:latin typeface="Google Sans"/>
                <a:ea typeface="Google Sans"/>
                <a:cs typeface="Google Sans"/>
                <a:sym typeface="Google Sans"/>
              </a:defRPr>
            </a:lvl6pPr>
            <a:lvl7pPr lvl="6" rtl="0">
              <a:spcBef>
                <a:spcPts val="0"/>
              </a:spcBef>
              <a:spcAft>
                <a:spcPts val="0"/>
              </a:spcAft>
              <a:buNone/>
              <a:defRPr sz="3500">
                <a:solidFill>
                  <a:schemeClr val="dk1"/>
                </a:solidFill>
                <a:latin typeface="Google Sans"/>
                <a:ea typeface="Google Sans"/>
                <a:cs typeface="Google Sans"/>
                <a:sym typeface="Google Sans"/>
              </a:defRPr>
            </a:lvl7pPr>
            <a:lvl8pPr lvl="7" rtl="0">
              <a:spcBef>
                <a:spcPts val="0"/>
              </a:spcBef>
              <a:spcAft>
                <a:spcPts val="0"/>
              </a:spcAft>
              <a:buNone/>
              <a:defRPr sz="3500">
                <a:solidFill>
                  <a:schemeClr val="dk1"/>
                </a:solidFill>
                <a:latin typeface="Google Sans"/>
                <a:ea typeface="Google Sans"/>
                <a:cs typeface="Google Sans"/>
                <a:sym typeface="Google Sans"/>
              </a:defRPr>
            </a:lvl8pPr>
            <a:lvl9pPr lvl="8" rtl="0">
              <a:spcBef>
                <a:spcPts val="0"/>
              </a:spcBef>
              <a:spcAft>
                <a:spcPts val="0"/>
              </a:spcAft>
              <a:buNone/>
              <a:defRPr sz="3500">
                <a:solidFill>
                  <a:schemeClr val="dk1"/>
                </a:solidFill>
                <a:latin typeface="Google Sans"/>
                <a:ea typeface="Google Sans"/>
                <a:cs typeface="Google Sans"/>
                <a:sym typeface="Google Sans"/>
              </a:defRPr>
            </a:lvl9pPr>
          </a:lstStyle>
          <a:p/>
        </p:txBody>
      </p:sp>
      <p:sp>
        <p:nvSpPr>
          <p:cNvPr id="288" name="Google Shape;288;g182f62b9267_0_575"/>
          <p:cNvSpPr txBox="1"/>
          <p:nvPr>
            <p:ph idx="1" type="body"/>
          </p:nvPr>
        </p:nvSpPr>
        <p:spPr>
          <a:xfrm>
            <a:off x="451256" y="1529869"/>
            <a:ext cx="8214900" cy="2402700"/>
          </a:xfrm>
          <a:prstGeom prst="rect">
            <a:avLst/>
          </a:prstGeom>
        </p:spPr>
        <p:txBody>
          <a:bodyPr anchorCtr="0" anchor="t" bIns="34275" lIns="34275" spcFirstLastPara="1" rIns="34275" wrap="square" tIns="34275">
            <a:spAutoFit/>
          </a:bodyPr>
          <a:lstStyle>
            <a:lvl1pPr indent="-342900" lvl="0" marL="457200" rtl="0">
              <a:spcBef>
                <a:spcPts val="0"/>
              </a:spcBef>
              <a:spcAft>
                <a:spcPts val="0"/>
              </a:spcAft>
              <a:buSzPts val="1800"/>
              <a:buFont typeface="Open Sans Light"/>
              <a:buChar char="●"/>
              <a:defRPr sz="1800">
                <a:latin typeface="Open Sans Light"/>
                <a:ea typeface="Open Sans Light"/>
                <a:cs typeface="Open Sans Light"/>
                <a:sym typeface="Open Sans Light"/>
              </a:defRPr>
            </a:lvl1pPr>
            <a:lvl2pPr indent="-342900" lvl="1" marL="914400" rtl="0">
              <a:spcBef>
                <a:spcPts val="0"/>
              </a:spcBef>
              <a:spcAft>
                <a:spcPts val="0"/>
              </a:spcAft>
              <a:buSzPts val="1800"/>
              <a:buFont typeface="Open Sans Light"/>
              <a:buChar char="○"/>
              <a:defRPr sz="1800">
                <a:latin typeface="Open Sans Light"/>
                <a:ea typeface="Open Sans Light"/>
                <a:cs typeface="Open Sans Light"/>
                <a:sym typeface="Open Sans Light"/>
              </a:defRPr>
            </a:lvl2pPr>
            <a:lvl3pPr indent="-317500" lvl="2" marL="1371600" rtl="0">
              <a:spcBef>
                <a:spcPts val="0"/>
              </a:spcBef>
              <a:spcAft>
                <a:spcPts val="0"/>
              </a:spcAft>
              <a:buSzPts val="1400"/>
              <a:buFont typeface="Open Sans Light"/>
              <a:buChar char="■"/>
              <a:defRPr sz="1400">
                <a:latin typeface="Open Sans Light"/>
                <a:ea typeface="Open Sans Light"/>
                <a:cs typeface="Open Sans Light"/>
                <a:sym typeface="Open Sans Light"/>
              </a:defRPr>
            </a:lvl3pPr>
            <a:lvl4pPr indent="-317500" lvl="3" marL="1828800" rtl="0">
              <a:spcBef>
                <a:spcPts val="0"/>
              </a:spcBef>
              <a:spcAft>
                <a:spcPts val="0"/>
              </a:spcAft>
              <a:buSzPts val="1400"/>
              <a:buFont typeface="Open Sans Light"/>
              <a:buChar char="●"/>
              <a:defRPr sz="1400">
                <a:latin typeface="Open Sans Light"/>
                <a:ea typeface="Open Sans Light"/>
                <a:cs typeface="Open Sans Light"/>
                <a:sym typeface="Open Sans Light"/>
              </a:defRPr>
            </a:lvl4pPr>
            <a:lvl5pPr indent="-298450" lvl="4" marL="2286000" rtl="0">
              <a:spcBef>
                <a:spcPts val="0"/>
              </a:spcBef>
              <a:spcAft>
                <a:spcPts val="0"/>
              </a:spcAft>
              <a:buSzPts val="1100"/>
              <a:buFont typeface="Open Sans Light"/>
              <a:buChar char="○"/>
              <a:defRPr sz="1100">
                <a:latin typeface="Open Sans Light"/>
                <a:ea typeface="Open Sans Light"/>
                <a:cs typeface="Open Sans Light"/>
                <a:sym typeface="Open Sans Light"/>
              </a:defRPr>
            </a:lvl5pPr>
            <a:lvl6pPr indent="-298450" lvl="5" marL="2743200" rtl="0">
              <a:spcBef>
                <a:spcPts val="0"/>
              </a:spcBef>
              <a:spcAft>
                <a:spcPts val="0"/>
              </a:spcAft>
              <a:buSzPts val="1100"/>
              <a:buFont typeface="Open Sans Light"/>
              <a:buChar char="■"/>
              <a:defRPr sz="1100">
                <a:latin typeface="Open Sans Light"/>
                <a:ea typeface="Open Sans Light"/>
                <a:cs typeface="Open Sans Light"/>
                <a:sym typeface="Open Sans Light"/>
              </a:defRPr>
            </a:lvl6pPr>
            <a:lvl7pPr indent="-298450" lvl="6" marL="3200400" rtl="0">
              <a:spcBef>
                <a:spcPts val="0"/>
              </a:spcBef>
              <a:spcAft>
                <a:spcPts val="0"/>
              </a:spcAft>
              <a:buSzPts val="1100"/>
              <a:buFont typeface="Open Sans Light"/>
              <a:buChar char="●"/>
              <a:defRPr sz="1100">
                <a:latin typeface="Open Sans Light"/>
                <a:ea typeface="Open Sans Light"/>
                <a:cs typeface="Open Sans Light"/>
                <a:sym typeface="Open Sans Light"/>
              </a:defRPr>
            </a:lvl7pPr>
            <a:lvl8pPr indent="-298450" lvl="7" marL="3657600" rtl="0">
              <a:spcBef>
                <a:spcPts val="0"/>
              </a:spcBef>
              <a:spcAft>
                <a:spcPts val="0"/>
              </a:spcAft>
              <a:buSzPts val="1100"/>
              <a:buFont typeface="Open Sans Light"/>
              <a:buChar char="○"/>
              <a:defRPr sz="1100">
                <a:latin typeface="Open Sans Light"/>
                <a:ea typeface="Open Sans Light"/>
                <a:cs typeface="Open Sans Light"/>
                <a:sym typeface="Open Sans Light"/>
              </a:defRPr>
            </a:lvl8pPr>
            <a:lvl9pPr indent="-298450" lvl="8" marL="4114800" rtl="0">
              <a:spcBef>
                <a:spcPts val="0"/>
              </a:spcBef>
              <a:spcAft>
                <a:spcPts val="0"/>
              </a:spcAft>
              <a:buSzPts val="1100"/>
              <a:buFont typeface="Open Sans Light"/>
              <a:buChar char="■"/>
              <a:defRPr sz="1100">
                <a:latin typeface="Open Sans Light"/>
                <a:ea typeface="Open Sans Light"/>
                <a:cs typeface="Open Sans Light"/>
                <a:sym typeface="Open Sans Light"/>
              </a:defRPr>
            </a:lvl9pPr>
          </a:lstStyle>
          <a:p/>
        </p:txBody>
      </p:sp>
      <p:sp>
        <p:nvSpPr>
          <p:cNvPr id="289" name="Google Shape;289;g182f62b9267_0_575"/>
          <p:cNvSpPr txBox="1"/>
          <p:nvPr>
            <p:ph idx="2" type="subTitle"/>
          </p:nvPr>
        </p:nvSpPr>
        <p:spPr>
          <a:xfrm>
            <a:off x="410869" y="1138228"/>
            <a:ext cx="8255400" cy="512400"/>
          </a:xfrm>
          <a:prstGeom prst="rect">
            <a:avLst/>
          </a:prstGeom>
        </p:spPr>
        <p:txBody>
          <a:bodyPr anchorCtr="0" anchor="t" bIns="34275" lIns="34275" spcFirstLastPara="1" rIns="34275" wrap="square" tIns="34275">
            <a:spAutoFit/>
          </a:bodyPr>
          <a:lstStyle>
            <a:lvl1pPr lvl="0" rtl="0">
              <a:spcBef>
                <a:spcPts val="0"/>
              </a:spcBef>
              <a:spcAft>
                <a:spcPts val="0"/>
              </a:spcAft>
              <a:buNone/>
              <a:defRPr sz="1800">
                <a:solidFill>
                  <a:schemeClr val="accent2"/>
                </a:solidFill>
                <a:latin typeface="Roboto Mono"/>
                <a:ea typeface="Roboto Mono"/>
                <a:cs typeface="Roboto Mono"/>
                <a:sym typeface="Roboto Mono"/>
              </a:defRPr>
            </a:lvl1pPr>
            <a:lvl2pPr lvl="1" rtl="0">
              <a:spcBef>
                <a:spcPts val="0"/>
              </a:spcBef>
              <a:spcAft>
                <a:spcPts val="0"/>
              </a:spcAft>
              <a:buNone/>
              <a:defRPr>
                <a:solidFill>
                  <a:schemeClr val="accent2"/>
                </a:solidFill>
                <a:latin typeface="Google Sans"/>
                <a:ea typeface="Google Sans"/>
                <a:cs typeface="Google Sans"/>
                <a:sym typeface="Google Sans"/>
              </a:defRPr>
            </a:lvl2pPr>
            <a:lvl3pPr lvl="2" rtl="0">
              <a:spcBef>
                <a:spcPts val="0"/>
              </a:spcBef>
              <a:spcAft>
                <a:spcPts val="0"/>
              </a:spcAft>
              <a:buNone/>
              <a:defRPr>
                <a:solidFill>
                  <a:schemeClr val="accent2"/>
                </a:solidFill>
                <a:latin typeface="Google Sans"/>
                <a:ea typeface="Google Sans"/>
                <a:cs typeface="Google Sans"/>
                <a:sym typeface="Google Sans"/>
              </a:defRPr>
            </a:lvl3pPr>
            <a:lvl4pPr lvl="3" rtl="0">
              <a:spcBef>
                <a:spcPts val="0"/>
              </a:spcBef>
              <a:spcAft>
                <a:spcPts val="0"/>
              </a:spcAft>
              <a:buNone/>
              <a:defRPr>
                <a:solidFill>
                  <a:schemeClr val="accent2"/>
                </a:solidFill>
                <a:latin typeface="Google Sans"/>
                <a:ea typeface="Google Sans"/>
                <a:cs typeface="Google Sans"/>
                <a:sym typeface="Google Sans"/>
              </a:defRPr>
            </a:lvl4pPr>
            <a:lvl5pPr lvl="4" rtl="0">
              <a:spcBef>
                <a:spcPts val="0"/>
              </a:spcBef>
              <a:spcAft>
                <a:spcPts val="0"/>
              </a:spcAft>
              <a:buNone/>
              <a:defRPr>
                <a:solidFill>
                  <a:schemeClr val="accent2"/>
                </a:solidFill>
                <a:latin typeface="Google Sans"/>
                <a:ea typeface="Google Sans"/>
                <a:cs typeface="Google Sans"/>
                <a:sym typeface="Google Sans"/>
              </a:defRPr>
            </a:lvl5pPr>
            <a:lvl6pPr lvl="5" rtl="0">
              <a:spcBef>
                <a:spcPts val="0"/>
              </a:spcBef>
              <a:spcAft>
                <a:spcPts val="0"/>
              </a:spcAft>
              <a:buNone/>
              <a:defRPr>
                <a:solidFill>
                  <a:schemeClr val="accent2"/>
                </a:solidFill>
                <a:latin typeface="Google Sans"/>
                <a:ea typeface="Google Sans"/>
                <a:cs typeface="Google Sans"/>
                <a:sym typeface="Google Sans"/>
              </a:defRPr>
            </a:lvl6pPr>
            <a:lvl7pPr lvl="6" rtl="0">
              <a:spcBef>
                <a:spcPts val="0"/>
              </a:spcBef>
              <a:spcAft>
                <a:spcPts val="0"/>
              </a:spcAft>
              <a:buNone/>
              <a:defRPr>
                <a:solidFill>
                  <a:schemeClr val="accent2"/>
                </a:solidFill>
                <a:latin typeface="Google Sans"/>
                <a:ea typeface="Google Sans"/>
                <a:cs typeface="Google Sans"/>
                <a:sym typeface="Google Sans"/>
              </a:defRPr>
            </a:lvl7pPr>
            <a:lvl8pPr lvl="7" rtl="0">
              <a:spcBef>
                <a:spcPts val="0"/>
              </a:spcBef>
              <a:spcAft>
                <a:spcPts val="0"/>
              </a:spcAft>
              <a:buNone/>
              <a:defRPr>
                <a:solidFill>
                  <a:schemeClr val="accent2"/>
                </a:solidFill>
                <a:latin typeface="Google Sans"/>
                <a:ea typeface="Google Sans"/>
                <a:cs typeface="Google Sans"/>
                <a:sym typeface="Google Sans"/>
              </a:defRPr>
            </a:lvl8pPr>
            <a:lvl9pPr lvl="8" rtl="0">
              <a:spcBef>
                <a:spcPts val="0"/>
              </a:spcBef>
              <a:spcAft>
                <a:spcPts val="0"/>
              </a:spcAft>
              <a:buNone/>
              <a:defRPr>
                <a:solidFill>
                  <a:schemeClr val="accent2"/>
                </a:solidFill>
                <a:latin typeface="Google Sans"/>
                <a:ea typeface="Google Sans"/>
                <a:cs typeface="Google Sans"/>
                <a:sym typeface="Google Sans"/>
              </a:defRPr>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 Blue" showMasterSp="0">
  <p:cSld name="Quote_3">
    <p:bg>
      <p:bgPr>
        <a:blipFill>
          <a:blip r:embed="rId2">
            <a:alphaModFix/>
          </a:blip>
          <a:stretch>
            <a:fillRect/>
          </a:stretch>
        </a:blipFill>
      </p:bgPr>
    </p:bg>
    <p:spTree>
      <p:nvGrpSpPr>
        <p:cNvPr id="290" name="Shape 290"/>
        <p:cNvGrpSpPr/>
        <p:nvPr/>
      </p:nvGrpSpPr>
      <p:grpSpPr>
        <a:xfrm>
          <a:off x="0" y="0"/>
          <a:ext cx="0" cy="0"/>
          <a:chOff x="0" y="0"/>
          <a:chExt cx="0" cy="0"/>
        </a:xfrm>
      </p:grpSpPr>
      <p:sp>
        <p:nvSpPr>
          <p:cNvPr id="291" name="Google Shape;291;g182f62b9267_0_580"/>
          <p:cNvSpPr txBox="1"/>
          <p:nvPr>
            <p:ph type="title"/>
          </p:nvPr>
        </p:nvSpPr>
        <p:spPr>
          <a:xfrm>
            <a:off x="1811841" y="1515478"/>
            <a:ext cx="5464200" cy="752100"/>
          </a:xfrm>
          <a:prstGeom prst="rect">
            <a:avLst/>
          </a:prstGeom>
        </p:spPr>
        <p:txBody>
          <a:bodyPr anchorCtr="0" anchor="t" bIns="91425" lIns="91425" spcFirstLastPara="1" rIns="91425" wrap="square" tIns="91425">
            <a:spAutoFit/>
          </a:bodyPr>
          <a:lstStyle>
            <a:lvl1pPr lvl="0" rtl="0">
              <a:spcBef>
                <a:spcPts val="0"/>
              </a:spcBef>
              <a:spcAft>
                <a:spcPts val="0"/>
              </a:spcAft>
              <a:buNone/>
              <a:defRPr>
                <a:solidFill>
                  <a:schemeClr val="dk1"/>
                </a:solidFill>
                <a:latin typeface="Google Sans"/>
                <a:ea typeface="Google Sans"/>
                <a:cs typeface="Google Sans"/>
                <a:sym typeface="Google Sans"/>
              </a:defRPr>
            </a:lvl1pPr>
            <a:lvl2pPr lvl="1" rtl="0">
              <a:spcBef>
                <a:spcPts val="0"/>
              </a:spcBef>
              <a:spcAft>
                <a:spcPts val="0"/>
              </a:spcAft>
              <a:buNone/>
              <a:defRPr sz="3500">
                <a:latin typeface="Google Sans"/>
                <a:ea typeface="Google Sans"/>
                <a:cs typeface="Google Sans"/>
                <a:sym typeface="Google Sans"/>
              </a:defRPr>
            </a:lvl2pPr>
            <a:lvl3pPr lvl="2" rtl="0">
              <a:spcBef>
                <a:spcPts val="0"/>
              </a:spcBef>
              <a:spcAft>
                <a:spcPts val="0"/>
              </a:spcAft>
              <a:buNone/>
              <a:defRPr sz="3500">
                <a:latin typeface="Google Sans"/>
                <a:ea typeface="Google Sans"/>
                <a:cs typeface="Google Sans"/>
                <a:sym typeface="Google Sans"/>
              </a:defRPr>
            </a:lvl3pPr>
            <a:lvl4pPr lvl="3" rtl="0">
              <a:spcBef>
                <a:spcPts val="0"/>
              </a:spcBef>
              <a:spcAft>
                <a:spcPts val="0"/>
              </a:spcAft>
              <a:buNone/>
              <a:defRPr sz="3500">
                <a:latin typeface="Google Sans"/>
                <a:ea typeface="Google Sans"/>
                <a:cs typeface="Google Sans"/>
                <a:sym typeface="Google Sans"/>
              </a:defRPr>
            </a:lvl4pPr>
            <a:lvl5pPr lvl="4" rtl="0">
              <a:spcBef>
                <a:spcPts val="0"/>
              </a:spcBef>
              <a:spcAft>
                <a:spcPts val="0"/>
              </a:spcAft>
              <a:buNone/>
              <a:defRPr sz="3500">
                <a:latin typeface="Google Sans"/>
                <a:ea typeface="Google Sans"/>
                <a:cs typeface="Google Sans"/>
                <a:sym typeface="Google Sans"/>
              </a:defRPr>
            </a:lvl5pPr>
            <a:lvl6pPr lvl="5" rtl="0">
              <a:spcBef>
                <a:spcPts val="0"/>
              </a:spcBef>
              <a:spcAft>
                <a:spcPts val="0"/>
              </a:spcAft>
              <a:buNone/>
              <a:defRPr sz="3500">
                <a:latin typeface="Google Sans"/>
                <a:ea typeface="Google Sans"/>
                <a:cs typeface="Google Sans"/>
                <a:sym typeface="Google Sans"/>
              </a:defRPr>
            </a:lvl6pPr>
            <a:lvl7pPr lvl="6" rtl="0">
              <a:spcBef>
                <a:spcPts val="0"/>
              </a:spcBef>
              <a:spcAft>
                <a:spcPts val="0"/>
              </a:spcAft>
              <a:buNone/>
              <a:defRPr sz="3500">
                <a:latin typeface="Google Sans"/>
                <a:ea typeface="Google Sans"/>
                <a:cs typeface="Google Sans"/>
                <a:sym typeface="Google Sans"/>
              </a:defRPr>
            </a:lvl7pPr>
            <a:lvl8pPr lvl="7" rtl="0">
              <a:spcBef>
                <a:spcPts val="0"/>
              </a:spcBef>
              <a:spcAft>
                <a:spcPts val="0"/>
              </a:spcAft>
              <a:buNone/>
              <a:defRPr sz="3500">
                <a:latin typeface="Google Sans"/>
                <a:ea typeface="Google Sans"/>
                <a:cs typeface="Google Sans"/>
                <a:sym typeface="Google Sans"/>
              </a:defRPr>
            </a:lvl8pPr>
            <a:lvl9pPr lvl="8" rtl="0">
              <a:spcBef>
                <a:spcPts val="0"/>
              </a:spcBef>
              <a:spcAft>
                <a:spcPts val="0"/>
              </a:spcAft>
              <a:buNone/>
              <a:defRPr sz="3500">
                <a:latin typeface="Google Sans"/>
                <a:ea typeface="Google Sans"/>
                <a:cs typeface="Google Sans"/>
                <a:sym typeface="Google Sans"/>
              </a:defRPr>
            </a:lvl9pPr>
          </a:lstStyle>
          <a:p/>
        </p:txBody>
      </p:sp>
      <p:sp>
        <p:nvSpPr>
          <p:cNvPr id="292" name="Google Shape;292;g182f62b9267_0_580"/>
          <p:cNvSpPr txBox="1"/>
          <p:nvPr>
            <p:ph idx="1" type="subTitle"/>
          </p:nvPr>
        </p:nvSpPr>
        <p:spPr>
          <a:xfrm>
            <a:off x="1900631" y="3621544"/>
            <a:ext cx="5571900" cy="752100"/>
          </a:xfrm>
          <a:prstGeom prst="rect">
            <a:avLst/>
          </a:prstGeom>
        </p:spPr>
        <p:txBody>
          <a:bodyPr anchorCtr="0" anchor="t" bIns="34275" lIns="34275" spcFirstLastPara="1" rIns="34275" wrap="square" tIns="34275">
            <a:spAutoFit/>
          </a:bodyPr>
          <a:lstStyle>
            <a:lvl1pPr lvl="0" rtl="0">
              <a:spcBef>
                <a:spcPts val="0"/>
              </a:spcBef>
              <a:spcAft>
                <a:spcPts val="0"/>
              </a:spcAft>
              <a:buNone/>
              <a:defRPr sz="1800">
                <a:solidFill>
                  <a:schemeClr val="accent1"/>
                </a:solidFill>
                <a:latin typeface="Roboto Mono"/>
                <a:ea typeface="Roboto Mono"/>
                <a:cs typeface="Roboto Mono"/>
                <a:sym typeface="Roboto Mono"/>
              </a:defRPr>
            </a:lvl1pPr>
            <a:lvl2pPr lvl="1" rtl="0">
              <a:spcBef>
                <a:spcPts val="0"/>
              </a:spcBef>
              <a:spcAft>
                <a:spcPts val="0"/>
              </a:spcAft>
              <a:buNone/>
              <a:defRPr>
                <a:highlight>
                  <a:schemeClr val="accent1"/>
                </a:highlight>
                <a:latin typeface="Google Sans"/>
                <a:ea typeface="Google Sans"/>
                <a:cs typeface="Google Sans"/>
                <a:sym typeface="Google Sans"/>
              </a:defRPr>
            </a:lvl2pPr>
            <a:lvl3pPr lvl="2" rtl="0">
              <a:spcBef>
                <a:spcPts val="0"/>
              </a:spcBef>
              <a:spcAft>
                <a:spcPts val="0"/>
              </a:spcAft>
              <a:buNone/>
              <a:defRPr>
                <a:highlight>
                  <a:schemeClr val="accent1"/>
                </a:highlight>
                <a:latin typeface="Google Sans"/>
                <a:ea typeface="Google Sans"/>
                <a:cs typeface="Google Sans"/>
                <a:sym typeface="Google Sans"/>
              </a:defRPr>
            </a:lvl3pPr>
            <a:lvl4pPr lvl="3" rtl="0">
              <a:spcBef>
                <a:spcPts val="0"/>
              </a:spcBef>
              <a:spcAft>
                <a:spcPts val="0"/>
              </a:spcAft>
              <a:buNone/>
              <a:defRPr>
                <a:highlight>
                  <a:schemeClr val="accent1"/>
                </a:highlight>
                <a:latin typeface="Google Sans"/>
                <a:ea typeface="Google Sans"/>
                <a:cs typeface="Google Sans"/>
                <a:sym typeface="Google Sans"/>
              </a:defRPr>
            </a:lvl4pPr>
            <a:lvl5pPr lvl="4" rtl="0">
              <a:spcBef>
                <a:spcPts val="0"/>
              </a:spcBef>
              <a:spcAft>
                <a:spcPts val="0"/>
              </a:spcAft>
              <a:buNone/>
              <a:defRPr>
                <a:highlight>
                  <a:schemeClr val="accent1"/>
                </a:highlight>
                <a:latin typeface="Google Sans"/>
                <a:ea typeface="Google Sans"/>
                <a:cs typeface="Google Sans"/>
                <a:sym typeface="Google Sans"/>
              </a:defRPr>
            </a:lvl5pPr>
            <a:lvl6pPr lvl="5" rtl="0">
              <a:spcBef>
                <a:spcPts val="0"/>
              </a:spcBef>
              <a:spcAft>
                <a:spcPts val="0"/>
              </a:spcAft>
              <a:buNone/>
              <a:defRPr>
                <a:highlight>
                  <a:schemeClr val="accent1"/>
                </a:highlight>
                <a:latin typeface="Google Sans"/>
                <a:ea typeface="Google Sans"/>
                <a:cs typeface="Google Sans"/>
                <a:sym typeface="Google Sans"/>
              </a:defRPr>
            </a:lvl6pPr>
            <a:lvl7pPr lvl="6" rtl="0">
              <a:spcBef>
                <a:spcPts val="0"/>
              </a:spcBef>
              <a:spcAft>
                <a:spcPts val="0"/>
              </a:spcAft>
              <a:buNone/>
              <a:defRPr>
                <a:highlight>
                  <a:schemeClr val="accent1"/>
                </a:highlight>
                <a:latin typeface="Google Sans"/>
                <a:ea typeface="Google Sans"/>
                <a:cs typeface="Google Sans"/>
                <a:sym typeface="Google Sans"/>
              </a:defRPr>
            </a:lvl7pPr>
            <a:lvl8pPr lvl="7" rtl="0">
              <a:spcBef>
                <a:spcPts val="0"/>
              </a:spcBef>
              <a:spcAft>
                <a:spcPts val="0"/>
              </a:spcAft>
              <a:buNone/>
              <a:defRPr>
                <a:highlight>
                  <a:schemeClr val="accent1"/>
                </a:highlight>
                <a:latin typeface="Google Sans"/>
                <a:ea typeface="Google Sans"/>
                <a:cs typeface="Google Sans"/>
                <a:sym typeface="Google Sans"/>
              </a:defRPr>
            </a:lvl8pPr>
            <a:lvl9pPr lvl="8" rtl="0">
              <a:spcBef>
                <a:spcPts val="0"/>
              </a:spcBef>
              <a:spcAft>
                <a:spcPts val="0"/>
              </a:spcAft>
              <a:buNone/>
              <a:defRPr>
                <a:highlight>
                  <a:schemeClr val="accent1"/>
                </a:highlight>
                <a:latin typeface="Google Sans"/>
                <a:ea typeface="Google Sans"/>
                <a:cs typeface="Google Sans"/>
                <a:sym typeface="Google Sans"/>
              </a:defRPr>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 Yellow" showMasterSp="0">
  <p:cSld name="Quote_3_1">
    <p:bg>
      <p:bgPr>
        <a:blipFill>
          <a:blip r:embed="rId2">
            <a:alphaModFix/>
          </a:blip>
          <a:stretch>
            <a:fillRect/>
          </a:stretch>
        </a:blipFill>
      </p:bgPr>
    </p:bg>
    <p:spTree>
      <p:nvGrpSpPr>
        <p:cNvPr id="293" name="Shape 293"/>
        <p:cNvGrpSpPr/>
        <p:nvPr/>
      </p:nvGrpSpPr>
      <p:grpSpPr>
        <a:xfrm>
          <a:off x="0" y="0"/>
          <a:ext cx="0" cy="0"/>
          <a:chOff x="0" y="0"/>
          <a:chExt cx="0" cy="0"/>
        </a:xfrm>
      </p:grpSpPr>
      <p:sp>
        <p:nvSpPr>
          <p:cNvPr id="294" name="Google Shape;294;g182f62b9267_0_583"/>
          <p:cNvSpPr txBox="1"/>
          <p:nvPr>
            <p:ph type="title"/>
          </p:nvPr>
        </p:nvSpPr>
        <p:spPr>
          <a:xfrm>
            <a:off x="1811841" y="1515478"/>
            <a:ext cx="5464200" cy="752100"/>
          </a:xfrm>
          <a:prstGeom prst="rect">
            <a:avLst/>
          </a:prstGeom>
        </p:spPr>
        <p:txBody>
          <a:bodyPr anchorCtr="0" anchor="t" bIns="91425" lIns="91425" spcFirstLastPara="1" rIns="91425" wrap="square" tIns="91425">
            <a:spAutoFit/>
          </a:bodyPr>
          <a:lstStyle>
            <a:lvl1pPr lvl="0" rtl="0">
              <a:spcBef>
                <a:spcPts val="0"/>
              </a:spcBef>
              <a:spcAft>
                <a:spcPts val="0"/>
              </a:spcAft>
              <a:buNone/>
              <a:defRPr>
                <a:solidFill>
                  <a:schemeClr val="dk1"/>
                </a:solidFill>
                <a:latin typeface="Google Sans"/>
                <a:ea typeface="Google Sans"/>
                <a:cs typeface="Google Sans"/>
                <a:sym typeface="Google Sans"/>
              </a:defRPr>
            </a:lvl1pPr>
            <a:lvl2pPr lvl="1" rtl="0">
              <a:spcBef>
                <a:spcPts val="0"/>
              </a:spcBef>
              <a:spcAft>
                <a:spcPts val="0"/>
              </a:spcAft>
              <a:buNone/>
              <a:defRPr sz="3500">
                <a:latin typeface="Google Sans"/>
                <a:ea typeface="Google Sans"/>
                <a:cs typeface="Google Sans"/>
                <a:sym typeface="Google Sans"/>
              </a:defRPr>
            </a:lvl2pPr>
            <a:lvl3pPr lvl="2" rtl="0">
              <a:spcBef>
                <a:spcPts val="0"/>
              </a:spcBef>
              <a:spcAft>
                <a:spcPts val="0"/>
              </a:spcAft>
              <a:buNone/>
              <a:defRPr sz="3500">
                <a:latin typeface="Google Sans"/>
                <a:ea typeface="Google Sans"/>
                <a:cs typeface="Google Sans"/>
                <a:sym typeface="Google Sans"/>
              </a:defRPr>
            </a:lvl3pPr>
            <a:lvl4pPr lvl="3" rtl="0">
              <a:spcBef>
                <a:spcPts val="0"/>
              </a:spcBef>
              <a:spcAft>
                <a:spcPts val="0"/>
              </a:spcAft>
              <a:buNone/>
              <a:defRPr sz="3500">
                <a:latin typeface="Google Sans"/>
                <a:ea typeface="Google Sans"/>
                <a:cs typeface="Google Sans"/>
                <a:sym typeface="Google Sans"/>
              </a:defRPr>
            </a:lvl4pPr>
            <a:lvl5pPr lvl="4" rtl="0">
              <a:spcBef>
                <a:spcPts val="0"/>
              </a:spcBef>
              <a:spcAft>
                <a:spcPts val="0"/>
              </a:spcAft>
              <a:buNone/>
              <a:defRPr sz="3500">
                <a:latin typeface="Google Sans"/>
                <a:ea typeface="Google Sans"/>
                <a:cs typeface="Google Sans"/>
                <a:sym typeface="Google Sans"/>
              </a:defRPr>
            </a:lvl5pPr>
            <a:lvl6pPr lvl="5" rtl="0">
              <a:spcBef>
                <a:spcPts val="0"/>
              </a:spcBef>
              <a:spcAft>
                <a:spcPts val="0"/>
              </a:spcAft>
              <a:buNone/>
              <a:defRPr sz="3500">
                <a:latin typeface="Google Sans"/>
                <a:ea typeface="Google Sans"/>
                <a:cs typeface="Google Sans"/>
                <a:sym typeface="Google Sans"/>
              </a:defRPr>
            </a:lvl6pPr>
            <a:lvl7pPr lvl="6" rtl="0">
              <a:spcBef>
                <a:spcPts val="0"/>
              </a:spcBef>
              <a:spcAft>
                <a:spcPts val="0"/>
              </a:spcAft>
              <a:buNone/>
              <a:defRPr sz="3500">
                <a:latin typeface="Google Sans"/>
                <a:ea typeface="Google Sans"/>
                <a:cs typeface="Google Sans"/>
                <a:sym typeface="Google Sans"/>
              </a:defRPr>
            </a:lvl7pPr>
            <a:lvl8pPr lvl="7" rtl="0">
              <a:spcBef>
                <a:spcPts val="0"/>
              </a:spcBef>
              <a:spcAft>
                <a:spcPts val="0"/>
              </a:spcAft>
              <a:buNone/>
              <a:defRPr sz="3500">
                <a:latin typeface="Google Sans"/>
                <a:ea typeface="Google Sans"/>
                <a:cs typeface="Google Sans"/>
                <a:sym typeface="Google Sans"/>
              </a:defRPr>
            </a:lvl8pPr>
            <a:lvl9pPr lvl="8" rtl="0">
              <a:spcBef>
                <a:spcPts val="0"/>
              </a:spcBef>
              <a:spcAft>
                <a:spcPts val="0"/>
              </a:spcAft>
              <a:buNone/>
              <a:defRPr sz="3500">
                <a:latin typeface="Google Sans"/>
                <a:ea typeface="Google Sans"/>
                <a:cs typeface="Google Sans"/>
                <a:sym typeface="Google Sans"/>
              </a:defRPr>
            </a:lvl9pPr>
          </a:lstStyle>
          <a:p/>
        </p:txBody>
      </p:sp>
      <p:sp>
        <p:nvSpPr>
          <p:cNvPr id="295" name="Google Shape;295;g182f62b9267_0_583"/>
          <p:cNvSpPr txBox="1"/>
          <p:nvPr>
            <p:ph idx="1" type="subTitle"/>
          </p:nvPr>
        </p:nvSpPr>
        <p:spPr>
          <a:xfrm>
            <a:off x="1900631" y="3621544"/>
            <a:ext cx="5571900" cy="752100"/>
          </a:xfrm>
          <a:prstGeom prst="rect">
            <a:avLst/>
          </a:prstGeom>
        </p:spPr>
        <p:txBody>
          <a:bodyPr anchorCtr="0" anchor="t" bIns="34275" lIns="34275" spcFirstLastPara="1" rIns="34275" wrap="square" tIns="34275">
            <a:spAutoFit/>
          </a:bodyPr>
          <a:lstStyle>
            <a:lvl1pPr lvl="0" rtl="0">
              <a:spcBef>
                <a:spcPts val="0"/>
              </a:spcBef>
              <a:spcAft>
                <a:spcPts val="0"/>
              </a:spcAft>
              <a:buNone/>
              <a:defRPr sz="1800">
                <a:solidFill>
                  <a:schemeClr val="accent2"/>
                </a:solidFill>
                <a:latin typeface="Roboto Mono"/>
                <a:ea typeface="Roboto Mono"/>
                <a:cs typeface="Roboto Mono"/>
                <a:sym typeface="Roboto Mono"/>
              </a:defRPr>
            </a:lvl1pPr>
            <a:lvl2pPr lvl="1" rtl="0">
              <a:spcBef>
                <a:spcPts val="0"/>
              </a:spcBef>
              <a:spcAft>
                <a:spcPts val="0"/>
              </a:spcAft>
              <a:buNone/>
              <a:defRPr>
                <a:solidFill>
                  <a:schemeClr val="accent2"/>
                </a:solidFill>
                <a:highlight>
                  <a:schemeClr val="accent1"/>
                </a:highlight>
                <a:latin typeface="Google Sans"/>
                <a:ea typeface="Google Sans"/>
                <a:cs typeface="Google Sans"/>
                <a:sym typeface="Google Sans"/>
              </a:defRPr>
            </a:lvl2pPr>
            <a:lvl3pPr lvl="2" rtl="0">
              <a:spcBef>
                <a:spcPts val="0"/>
              </a:spcBef>
              <a:spcAft>
                <a:spcPts val="0"/>
              </a:spcAft>
              <a:buNone/>
              <a:defRPr>
                <a:solidFill>
                  <a:schemeClr val="accent2"/>
                </a:solidFill>
                <a:highlight>
                  <a:schemeClr val="accent1"/>
                </a:highlight>
                <a:latin typeface="Google Sans"/>
                <a:ea typeface="Google Sans"/>
                <a:cs typeface="Google Sans"/>
                <a:sym typeface="Google Sans"/>
              </a:defRPr>
            </a:lvl3pPr>
            <a:lvl4pPr lvl="3" rtl="0">
              <a:spcBef>
                <a:spcPts val="0"/>
              </a:spcBef>
              <a:spcAft>
                <a:spcPts val="0"/>
              </a:spcAft>
              <a:buNone/>
              <a:defRPr>
                <a:solidFill>
                  <a:schemeClr val="accent2"/>
                </a:solidFill>
                <a:highlight>
                  <a:schemeClr val="accent1"/>
                </a:highlight>
                <a:latin typeface="Google Sans"/>
                <a:ea typeface="Google Sans"/>
                <a:cs typeface="Google Sans"/>
                <a:sym typeface="Google Sans"/>
              </a:defRPr>
            </a:lvl4pPr>
            <a:lvl5pPr lvl="4" rtl="0">
              <a:spcBef>
                <a:spcPts val="0"/>
              </a:spcBef>
              <a:spcAft>
                <a:spcPts val="0"/>
              </a:spcAft>
              <a:buNone/>
              <a:defRPr>
                <a:solidFill>
                  <a:schemeClr val="accent2"/>
                </a:solidFill>
                <a:highlight>
                  <a:schemeClr val="accent1"/>
                </a:highlight>
                <a:latin typeface="Google Sans"/>
                <a:ea typeface="Google Sans"/>
                <a:cs typeface="Google Sans"/>
                <a:sym typeface="Google Sans"/>
              </a:defRPr>
            </a:lvl5pPr>
            <a:lvl6pPr lvl="5" rtl="0">
              <a:spcBef>
                <a:spcPts val="0"/>
              </a:spcBef>
              <a:spcAft>
                <a:spcPts val="0"/>
              </a:spcAft>
              <a:buNone/>
              <a:defRPr>
                <a:solidFill>
                  <a:schemeClr val="accent2"/>
                </a:solidFill>
                <a:highlight>
                  <a:schemeClr val="accent1"/>
                </a:highlight>
                <a:latin typeface="Google Sans"/>
                <a:ea typeface="Google Sans"/>
                <a:cs typeface="Google Sans"/>
                <a:sym typeface="Google Sans"/>
              </a:defRPr>
            </a:lvl6pPr>
            <a:lvl7pPr lvl="6" rtl="0">
              <a:spcBef>
                <a:spcPts val="0"/>
              </a:spcBef>
              <a:spcAft>
                <a:spcPts val="0"/>
              </a:spcAft>
              <a:buNone/>
              <a:defRPr>
                <a:solidFill>
                  <a:schemeClr val="accent2"/>
                </a:solidFill>
                <a:highlight>
                  <a:schemeClr val="accent1"/>
                </a:highlight>
                <a:latin typeface="Google Sans"/>
                <a:ea typeface="Google Sans"/>
                <a:cs typeface="Google Sans"/>
                <a:sym typeface="Google Sans"/>
              </a:defRPr>
            </a:lvl7pPr>
            <a:lvl8pPr lvl="7" rtl="0">
              <a:spcBef>
                <a:spcPts val="0"/>
              </a:spcBef>
              <a:spcAft>
                <a:spcPts val="0"/>
              </a:spcAft>
              <a:buNone/>
              <a:defRPr>
                <a:solidFill>
                  <a:schemeClr val="accent2"/>
                </a:solidFill>
                <a:highlight>
                  <a:schemeClr val="accent1"/>
                </a:highlight>
                <a:latin typeface="Google Sans"/>
                <a:ea typeface="Google Sans"/>
                <a:cs typeface="Google Sans"/>
                <a:sym typeface="Google Sans"/>
              </a:defRPr>
            </a:lvl8pPr>
            <a:lvl9pPr lvl="8" rtl="0">
              <a:spcBef>
                <a:spcPts val="0"/>
              </a:spcBef>
              <a:spcAft>
                <a:spcPts val="0"/>
              </a:spcAft>
              <a:buNone/>
              <a:defRPr>
                <a:solidFill>
                  <a:schemeClr val="accent2"/>
                </a:solidFill>
                <a:highlight>
                  <a:schemeClr val="accent1"/>
                </a:highlight>
                <a:latin typeface="Google Sans"/>
                <a:ea typeface="Google Sans"/>
                <a:cs typeface="Google Sans"/>
                <a:sym typeface="Google Sans"/>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9" name="Shape 29"/>
        <p:cNvGrpSpPr/>
        <p:nvPr/>
      </p:nvGrpSpPr>
      <p:grpSpPr>
        <a:xfrm>
          <a:off x="0" y="0"/>
          <a:ext cx="0" cy="0"/>
          <a:chOff x="0" y="0"/>
          <a:chExt cx="0" cy="0"/>
        </a:xfrm>
      </p:grpSpPr>
      <p:sp>
        <p:nvSpPr>
          <p:cNvPr id="30" name="Google Shape;30;p51"/>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1" name="Google Shape;31;p51"/>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2" name="Google Shape;32;p5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 Green" showMasterSp="0">
  <p:cSld name="Quote_3_1_1">
    <p:bg>
      <p:bgPr>
        <a:blipFill>
          <a:blip r:embed="rId2">
            <a:alphaModFix/>
          </a:blip>
          <a:stretch>
            <a:fillRect/>
          </a:stretch>
        </a:blipFill>
      </p:bgPr>
    </p:bg>
    <p:spTree>
      <p:nvGrpSpPr>
        <p:cNvPr id="296" name="Shape 296"/>
        <p:cNvGrpSpPr/>
        <p:nvPr/>
      </p:nvGrpSpPr>
      <p:grpSpPr>
        <a:xfrm>
          <a:off x="0" y="0"/>
          <a:ext cx="0" cy="0"/>
          <a:chOff x="0" y="0"/>
          <a:chExt cx="0" cy="0"/>
        </a:xfrm>
      </p:grpSpPr>
      <p:sp>
        <p:nvSpPr>
          <p:cNvPr id="297" name="Google Shape;297;g182f62b9267_0_586"/>
          <p:cNvSpPr txBox="1"/>
          <p:nvPr>
            <p:ph type="title"/>
          </p:nvPr>
        </p:nvSpPr>
        <p:spPr>
          <a:xfrm>
            <a:off x="1811841" y="1515478"/>
            <a:ext cx="5464200" cy="752100"/>
          </a:xfrm>
          <a:prstGeom prst="rect">
            <a:avLst/>
          </a:prstGeom>
        </p:spPr>
        <p:txBody>
          <a:bodyPr anchorCtr="0" anchor="t" bIns="91425" lIns="91425" spcFirstLastPara="1" rIns="91425" wrap="square" tIns="91425">
            <a:spAutoFit/>
          </a:bodyPr>
          <a:lstStyle>
            <a:lvl1pPr lvl="0" rtl="0">
              <a:spcBef>
                <a:spcPts val="0"/>
              </a:spcBef>
              <a:spcAft>
                <a:spcPts val="0"/>
              </a:spcAft>
              <a:buNone/>
              <a:defRPr>
                <a:solidFill>
                  <a:schemeClr val="dk1"/>
                </a:solidFill>
                <a:latin typeface="Google Sans"/>
                <a:ea typeface="Google Sans"/>
                <a:cs typeface="Google Sans"/>
                <a:sym typeface="Google Sans"/>
              </a:defRPr>
            </a:lvl1pPr>
            <a:lvl2pPr lvl="1" rtl="0">
              <a:spcBef>
                <a:spcPts val="0"/>
              </a:spcBef>
              <a:spcAft>
                <a:spcPts val="0"/>
              </a:spcAft>
              <a:buNone/>
              <a:defRPr sz="3500">
                <a:solidFill>
                  <a:schemeClr val="dk1"/>
                </a:solidFill>
                <a:latin typeface="Google Sans"/>
                <a:ea typeface="Google Sans"/>
                <a:cs typeface="Google Sans"/>
                <a:sym typeface="Google Sans"/>
              </a:defRPr>
            </a:lvl2pPr>
            <a:lvl3pPr lvl="2" rtl="0">
              <a:spcBef>
                <a:spcPts val="0"/>
              </a:spcBef>
              <a:spcAft>
                <a:spcPts val="0"/>
              </a:spcAft>
              <a:buNone/>
              <a:defRPr sz="3500">
                <a:solidFill>
                  <a:schemeClr val="dk1"/>
                </a:solidFill>
                <a:latin typeface="Google Sans"/>
                <a:ea typeface="Google Sans"/>
                <a:cs typeface="Google Sans"/>
                <a:sym typeface="Google Sans"/>
              </a:defRPr>
            </a:lvl3pPr>
            <a:lvl4pPr lvl="3" rtl="0">
              <a:spcBef>
                <a:spcPts val="0"/>
              </a:spcBef>
              <a:spcAft>
                <a:spcPts val="0"/>
              </a:spcAft>
              <a:buNone/>
              <a:defRPr sz="3500">
                <a:solidFill>
                  <a:schemeClr val="dk1"/>
                </a:solidFill>
                <a:latin typeface="Google Sans"/>
                <a:ea typeface="Google Sans"/>
                <a:cs typeface="Google Sans"/>
                <a:sym typeface="Google Sans"/>
              </a:defRPr>
            </a:lvl4pPr>
            <a:lvl5pPr lvl="4" rtl="0">
              <a:spcBef>
                <a:spcPts val="0"/>
              </a:spcBef>
              <a:spcAft>
                <a:spcPts val="0"/>
              </a:spcAft>
              <a:buNone/>
              <a:defRPr sz="3500">
                <a:solidFill>
                  <a:schemeClr val="dk1"/>
                </a:solidFill>
                <a:latin typeface="Google Sans"/>
                <a:ea typeface="Google Sans"/>
                <a:cs typeface="Google Sans"/>
                <a:sym typeface="Google Sans"/>
              </a:defRPr>
            </a:lvl5pPr>
            <a:lvl6pPr lvl="5" rtl="0">
              <a:spcBef>
                <a:spcPts val="0"/>
              </a:spcBef>
              <a:spcAft>
                <a:spcPts val="0"/>
              </a:spcAft>
              <a:buNone/>
              <a:defRPr sz="3500">
                <a:solidFill>
                  <a:schemeClr val="dk1"/>
                </a:solidFill>
                <a:latin typeface="Google Sans"/>
                <a:ea typeface="Google Sans"/>
                <a:cs typeface="Google Sans"/>
                <a:sym typeface="Google Sans"/>
              </a:defRPr>
            </a:lvl6pPr>
            <a:lvl7pPr lvl="6" rtl="0">
              <a:spcBef>
                <a:spcPts val="0"/>
              </a:spcBef>
              <a:spcAft>
                <a:spcPts val="0"/>
              </a:spcAft>
              <a:buNone/>
              <a:defRPr sz="3500">
                <a:solidFill>
                  <a:schemeClr val="dk1"/>
                </a:solidFill>
                <a:latin typeface="Google Sans"/>
                <a:ea typeface="Google Sans"/>
                <a:cs typeface="Google Sans"/>
                <a:sym typeface="Google Sans"/>
              </a:defRPr>
            </a:lvl7pPr>
            <a:lvl8pPr lvl="7" rtl="0">
              <a:spcBef>
                <a:spcPts val="0"/>
              </a:spcBef>
              <a:spcAft>
                <a:spcPts val="0"/>
              </a:spcAft>
              <a:buNone/>
              <a:defRPr sz="3500">
                <a:solidFill>
                  <a:schemeClr val="dk1"/>
                </a:solidFill>
                <a:latin typeface="Google Sans"/>
                <a:ea typeface="Google Sans"/>
                <a:cs typeface="Google Sans"/>
                <a:sym typeface="Google Sans"/>
              </a:defRPr>
            </a:lvl8pPr>
            <a:lvl9pPr lvl="8" rtl="0">
              <a:spcBef>
                <a:spcPts val="0"/>
              </a:spcBef>
              <a:spcAft>
                <a:spcPts val="0"/>
              </a:spcAft>
              <a:buNone/>
              <a:defRPr sz="3500">
                <a:solidFill>
                  <a:schemeClr val="dk1"/>
                </a:solidFill>
                <a:latin typeface="Google Sans"/>
                <a:ea typeface="Google Sans"/>
                <a:cs typeface="Google Sans"/>
                <a:sym typeface="Google Sans"/>
              </a:defRPr>
            </a:lvl9pPr>
          </a:lstStyle>
          <a:p/>
        </p:txBody>
      </p:sp>
      <p:sp>
        <p:nvSpPr>
          <p:cNvPr id="298" name="Google Shape;298;g182f62b9267_0_586"/>
          <p:cNvSpPr txBox="1"/>
          <p:nvPr>
            <p:ph idx="1" type="subTitle"/>
          </p:nvPr>
        </p:nvSpPr>
        <p:spPr>
          <a:xfrm>
            <a:off x="1900631" y="3621544"/>
            <a:ext cx="5571900" cy="752100"/>
          </a:xfrm>
          <a:prstGeom prst="rect">
            <a:avLst/>
          </a:prstGeom>
        </p:spPr>
        <p:txBody>
          <a:bodyPr anchorCtr="0" anchor="t" bIns="34275" lIns="34275" spcFirstLastPara="1" rIns="34275" wrap="square" tIns="34275">
            <a:spAutoFit/>
          </a:bodyPr>
          <a:lstStyle>
            <a:lvl1pPr lvl="0" rtl="0">
              <a:spcBef>
                <a:spcPts val="0"/>
              </a:spcBef>
              <a:spcAft>
                <a:spcPts val="0"/>
              </a:spcAft>
              <a:buNone/>
              <a:defRPr sz="1800">
                <a:solidFill>
                  <a:schemeClr val="accent4"/>
                </a:solidFill>
                <a:latin typeface="Roboto Mono"/>
                <a:ea typeface="Roboto Mono"/>
                <a:cs typeface="Roboto Mono"/>
                <a:sym typeface="Roboto Mono"/>
              </a:defRPr>
            </a:lvl1pPr>
            <a:lvl2pPr lvl="1" rtl="0">
              <a:spcBef>
                <a:spcPts val="0"/>
              </a:spcBef>
              <a:spcAft>
                <a:spcPts val="0"/>
              </a:spcAft>
              <a:buNone/>
              <a:defRPr>
                <a:solidFill>
                  <a:schemeClr val="accent4"/>
                </a:solidFill>
                <a:highlight>
                  <a:schemeClr val="accent1"/>
                </a:highlight>
                <a:latin typeface="Google Sans"/>
                <a:ea typeface="Google Sans"/>
                <a:cs typeface="Google Sans"/>
                <a:sym typeface="Google Sans"/>
              </a:defRPr>
            </a:lvl2pPr>
            <a:lvl3pPr lvl="2" rtl="0">
              <a:spcBef>
                <a:spcPts val="0"/>
              </a:spcBef>
              <a:spcAft>
                <a:spcPts val="0"/>
              </a:spcAft>
              <a:buNone/>
              <a:defRPr>
                <a:solidFill>
                  <a:schemeClr val="accent4"/>
                </a:solidFill>
                <a:highlight>
                  <a:schemeClr val="accent1"/>
                </a:highlight>
                <a:latin typeface="Google Sans"/>
                <a:ea typeface="Google Sans"/>
                <a:cs typeface="Google Sans"/>
                <a:sym typeface="Google Sans"/>
              </a:defRPr>
            </a:lvl3pPr>
            <a:lvl4pPr lvl="3" rtl="0">
              <a:spcBef>
                <a:spcPts val="0"/>
              </a:spcBef>
              <a:spcAft>
                <a:spcPts val="0"/>
              </a:spcAft>
              <a:buNone/>
              <a:defRPr>
                <a:solidFill>
                  <a:schemeClr val="accent4"/>
                </a:solidFill>
                <a:highlight>
                  <a:schemeClr val="accent1"/>
                </a:highlight>
                <a:latin typeface="Google Sans"/>
                <a:ea typeface="Google Sans"/>
                <a:cs typeface="Google Sans"/>
                <a:sym typeface="Google Sans"/>
              </a:defRPr>
            </a:lvl4pPr>
            <a:lvl5pPr lvl="4" rtl="0">
              <a:spcBef>
                <a:spcPts val="0"/>
              </a:spcBef>
              <a:spcAft>
                <a:spcPts val="0"/>
              </a:spcAft>
              <a:buNone/>
              <a:defRPr>
                <a:solidFill>
                  <a:schemeClr val="accent4"/>
                </a:solidFill>
                <a:highlight>
                  <a:schemeClr val="accent1"/>
                </a:highlight>
                <a:latin typeface="Google Sans"/>
                <a:ea typeface="Google Sans"/>
                <a:cs typeface="Google Sans"/>
                <a:sym typeface="Google Sans"/>
              </a:defRPr>
            </a:lvl5pPr>
            <a:lvl6pPr lvl="5" rtl="0">
              <a:spcBef>
                <a:spcPts val="0"/>
              </a:spcBef>
              <a:spcAft>
                <a:spcPts val="0"/>
              </a:spcAft>
              <a:buNone/>
              <a:defRPr>
                <a:solidFill>
                  <a:schemeClr val="accent4"/>
                </a:solidFill>
                <a:highlight>
                  <a:schemeClr val="accent1"/>
                </a:highlight>
                <a:latin typeface="Google Sans"/>
                <a:ea typeface="Google Sans"/>
                <a:cs typeface="Google Sans"/>
                <a:sym typeface="Google Sans"/>
              </a:defRPr>
            </a:lvl6pPr>
            <a:lvl7pPr lvl="6" rtl="0">
              <a:spcBef>
                <a:spcPts val="0"/>
              </a:spcBef>
              <a:spcAft>
                <a:spcPts val="0"/>
              </a:spcAft>
              <a:buNone/>
              <a:defRPr>
                <a:solidFill>
                  <a:schemeClr val="accent4"/>
                </a:solidFill>
                <a:highlight>
                  <a:schemeClr val="accent1"/>
                </a:highlight>
                <a:latin typeface="Google Sans"/>
                <a:ea typeface="Google Sans"/>
                <a:cs typeface="Google Sans"/>
                <a:sym typeface="Google Sans"/>
              </a:defRPr>
            </a:lvl7pPr>
            <a:lvl8pPr lvl="7" rtl="0">
              <a:spcBef>
                <a:spcPts val="0"/>
              </a:spcBef>
              <a:spcAft>
                <a:spcPts val="0"/>
              </a:spcAft>
              <a:buNone/>
              <a:defRPr>
                <a:solidFill>
                  <a:schemeClr val="accent4"/>
                </a:solidFill>
                <a:highlight>
                  <a:schemeClr val="accent1"/>
                </a:highlight>
                <a:latin typeface="Google Sans"/>
                <a:ea typeface="Google Sans"/>
                <a:cs typeface="Google Sans"/>
                <a:sym typeface="Google Sans"/>
              </a:defRPr>
            </a:lvl8pPr>
            <a:lvl9pPr lvl="8" rtl="0">
              <a:spcBef>
                <a:spcPts val="0"/>
              </a:spcBef>
              <a:spcAft>
                <a:spcPts val="0"/>
              </a:spcAft>
              <a:buNone/>
              <a:defRPr>
                <a:solidFill>
                  <a:schemeClr val="accent4"/>
                </a:solidFill>
                <a:highlight>
                  <a:schemeClr val="accent1"/>
                </a:highlight>
                <a:latin typeface="Google Sans"/>
                <a:ea typeface="Google Sans"/>
                <a:cs typeface="Google Sans"/>
                <a:sym typeface="Google Sans"/>
              </a:defRPr>
            </a:lvl9pPr>
          </a:lstStyle>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 Red" showMasterSp="0">
  <p:cSld name="Quote_3_1_1_1">
    <p:bg>
      <p:bgPr>
        <a:blipFill>
          <a:blip r:embed="rId2">
            <a:alphaModFix/>
          </a:blip>
          <a:stretch>
            <a:fillRect/>
          </a:stretch>
        </a:blipFill>
      </p:bgPr>
    </p:bg>
    <p:spTree>
      <p:nvGrpSpPr>
        <p:cNvPr id="299" name="Shape 299"/>
        <p:cNvGrpSpPr/>
        <p:nvPr/>
      </p:nvGrpSpPr>
      <p:grpSpPr>
        <a:xfrm>
          <a:off x="0" y="0"/>
          <a:ext cx="0" cy="0"/>
          <a:chOff x="0" y="0"/>
          <a:chExt cx="0" cy="0"/>
        </a:xfrm>
      </p:grpSpPr>
      <p:sp>
        <p:nvSpPr>
          <p:cNvPr id="300" name="Google Shape;300;g182f62b9267_0_589"/>
          <p:cNvSpPr txBox="1"/>
          <p:nvPr>
            <p:ph type="title"/>
          </p:nvPr>
        </p:nvSpPr>
        <p:spPr>
          <a:xfrm>
            <a:off x="1811841" y="1515478"/>
            <a:ext cx="5464200" cy="752100"/>
          </a:xfrm>
          <a:prstGeom prst="rect">
            <a:avLst/>
          </a:prstGeom>
        </p:spPr>
        <p:txBody>
          <a:bodyPr anchorCtr="0" anchor="t" bIns="91425" lIns="91425" spcFirstLastPara="1" rIns="91425" wrap="square" tIns="91425">
            <a:spAutoFit/>
          </a:bodyPr>
          <a:lstStyle>
            <a:lvl1pPr lvl="0" rtl="0">
              <a:spcBef>
                <a:spcPts val="0"/>
              </a:spcBef>
              <a:spcAft>
                <a:spcPts val="0"/>
              </a:spcAft>
              <a:buNone/>
              <a:defRPr>
                <a:solidFill>
                  <a:schemeClr val="dk1"/>
                </a:solidFill>
                <a:latin typeface="Google Sans"/>
                <a:ea typeface="Google Sans"/>
                <a:cs typeface="Google Sans"/>
                <a:sym typeface="Google Sans"/>
              </a:defRPr>
            </a:lvl1pPr>
            <a:lvl2pPr lvl="1" rtl="0">
              <a:spcBef>
                <a:spcPts val="0"/>
              </a:spcBef>
              <a:spcAft>
                <a:spcPts val="0"/>
              </a:spcAft>
              <a:buNone/>
              <a:defRPr sz="3500">
                <a:latin typeface="Google Sans"/>
                <a:ea typeface="Google Sans"/>
                <a:cs typeface="Google Sans"/>
                <a:sym typeface="Google Sans"/>
              </a:defRPr>
            </a:lvl2pPr>
            <a:lvl3pPr lvl="2" rtl="0">
              <a:spcBef>
                <a:spcPts val="0"/>
              </a:spcBef>
              <a:spcAft>
                <a:spcPts val="0"/>
              </a:spcAft>
              <a:buNone/>
              <a:defRPr sz="3500">
                <a:latin typeface="Google Sans"/>
                <a:ea typeface="Google Sans"/>
                <a:cs typeface="Google Sans"/>
                <a:sym typeface="Google Sans"/>
              </a:defRPr>
            </a:lvl3pPr>
            <a:lvl4pPr lvl="3" rtl="0">
              <a:spcBef>
                <a:spcPts val="0"/>
              </a:spcBef>
              <a:spcAft>
                <a:spcPts val="0"/>
              </a:spcAft>
              <a:buNone/>
              <a:defRPr sz="3500">
                <a:latin typeface="Google Sans"/>
                <a:ea typeface="Google Sans"/>
                <a:cs typeface="Google Sans"/>
                <a:sym typeface="Google Sans"/>
              </a:defRPr>
            </a:lvl4pPr>
            <a:lvl5pPr lvl="4" rtl="0">
              <a:spcBef>
                <a:spcPts val="0"/>
              </a:spcBef>
              <a:spcAft>
                <a:spcPts val="0"/>
              </a:spcAft>
              <a:buNone/>
              <a:defRPr sz="3500">
                <a:latin typeface="Google Sans"/>
                <a:ea typeface="Google Sans"/>
                <a:cs typeface="Google Sans"/>
                <a:sym typeface="Google Sans"/>
              </a:defRPr>
            </a:lvl5pPr>
            <a:lvl6pPr lvl="5" rtl="0">
              <a:spcBef>
                <a:spcPts val="0"/>
              </a:spcBef>
              <a:spcAft>
                <a:spcPts val="0"/>
              </a:spcAft>
              <a:buNone/>
              <a:defRPr sz="3500">
                <a:latin typeface="Google Sans"/>
                <a:ea typeface="Google Sans"/>
                <a:cs typeface="Google Sans"/>
                <a:sym typeface="Google Sans"/>
              </a:defRPr>
            </a:lvl6pPr>
            <a:lvl7pPr lvl="6" rtl="0">
              <a:spcBef>
                <a:spcPts val="0"/>
              </a:spcBef>
              <a:spcAft>
                <a:spcPts val="0"/>
              </a:spcAft>
              <a:buNone/>
              <a:defRPr sz="3500">
                <a:latin typeface="Google Sans"/>
                <a:ea typeface="Google Sans"/>
                <a:cs typeface="Google Sans"/>
                <a:sym typeface="Google Sans"/>
              </a:defRPr>
            </a:lvl7pPr>
            <a:lvl8pPr lvl="7" rtl="0">
              <a:spcBef>
                <a:spcPts val="0"/>
              </a:spcBef>
              <a:spcAft>
                <a:spcPts val="0"/>
              </a:spcAft>
              <a:buNone/>
              <a:defRPr sz="3500">
                <a:latin typeface="Google Sans"/>
                <a:ea typeface="Google Sans"/>
                <a:cs typeface="Google Sans"/>
                <a:sym typeface="Google Sans"/>
              </a:defRPr>
            </a:lvl8pPr>
            <a:lvl9pPr lvl="8" rtl="0">
              <a:spcBef>
                <a:spcPts val="0"/>
              </a:spcBef>
              <a:spcAft>
                <a:spcPts val="0"/>
              </a:spcAft>
              <a:buNone/>
              <a:defRPr sz="3500">
                <a:latin typeface="Google Sans"/>
                <a:ea typeface="Google Sans"/>
                <a:cs typeface="Google Sans"/>
                <a:sym typeface="Google Sans"/>
              </a:defRPr>
            </a:lvl9pPr>
          </a:lstStyle>
          <a:p/>
        </p:txBody>
      </p:sp>
      <p:sp>
        <p:nvSpPr>
          <p:cNvPr id="301" name="Google Shape;301;g182f62b9267_0_589"/>
          <p:cNvSpPr txBox="1"/>
          <p:nvPr>
            <p:ph idx="1" type="subTitle"/>
          </p:nvPr>
        </p:nvSpPr>
        <p:spPr>
          <a:xfrm>
            <a:off x="1900631" y="3621544"/>
            <a:ext cx="5571900" cy="752100"/>
          </a:xfrm>
          <a:prstGeom prst="rect">
            <a:avLst/>
          </a:prstGeom>
        </p:spPr>
        <p:txBody>
          <a:bodyPr anchorCtr="0" anchor="t" bIns="34275" lIns="34275" spcFirstLastPara="1" rIns="34275" wrap="square" tIns="34275">
            <a:spAutoFit/>
          </a:bodyPr>
          <a:lstStyle>
            <a:lvl1pPr lvl="0" rtl="0">
              <a:spcBef>
                <a:spcPts val="0"/>
              </a:spcBef>
              <a:spcAft>
                <a:spcPts val="0"/>
              </a:spcAft>
              <a:buNone/>
              <a:defRPr sz="1800">
                <a:solidFill>
                  <a:schemeClr val="accent3"/>
                </a:solidFill>
                <a:latin typeface="Roboto Mono"/>
                <a:ea typeface="Roboto Mono"/>
                <a:cs typeface="Roboto Mono"/>
                <a:sym typeface="Roboto Mono"/>
              </a:defRPr>
            </a:lvl1pPr>
            <a:lvl2pPr lvl="1" rtl="0">
              <a:spcBef>
                <a:spcPts val="0"/>
              </a:spcBef>
              <a:spcAft>
                <a:spcPts val="0"/>
              </a:spcAft>
              <a:buNone/>
              <a:defRPr>
                <a:solidFill>
                  <a:schemeClr val="accent3"/>
                </a:solidFill>
                <a:highlight>
                  <a:schemeClr val="accent1"/>
                </a:highlight>
                <a:latin typeface="Google Sans"/>
                <a:ea typeface="Google Sans"/>
                <a:cs typeface="Google Sans"/>
                <a:sym typeface="Google Sans"/>
              </a:defRPr>
            </a:lvl2pPr>
            <a:lvl3pPr lvl="2" rtl="0">
              <a:spcBef>
                <a:spcPts val="0"/>
              </a:spcBef>
              <a:spcAft>
                <a:spcPts val="0"/>
              </a:spcAft>
              <a:buNone/>
              <a:defRPr>
                <a:solidFill>
                  <a:schemeClr val="accent3"/>
                </a:solidFill>
                <a:highlight>
                  <a:schemeClr val="accent1"/>
                </a:highlight>
                <a:latin typeface="Google Sans"/>
                <a:ea typeface="Google Sans"/>
                <a:cs typeface="Google Sans"/>
                <a:sym typeface="Google Sans"/>
              </a:defRPr>
            </a:lvl3pPr>
            <a:lvl4pPr lvl="3" rtl="0">
              <a:spcBef>
                <a:spcPts val="0"/>
              </a:spcBef>
              <a:spcAft>
                <a:spcPts val="0"/>
              </a:spcAft>
              <a:buNone/>
              <a:defRPr>
                <a:solidFill>
                  <a:schemeClr val="accent3"/>
                </a:solidFill>
                <a:highlight>
                  <a:schemeClr val="accent1"/>
                </a:highlight>
                <a:latin typeface="Google Sans"/>
                <a:ea typeface="Google Sans"/>
                <a:cs typeface="Google Sans"/>
                <a:sym typeface="Google Sans"/>
              </a:defRPr>
            </a:lvl4pPr>
            <a:lvl5pPr lvl="4" rtl="0">
              <a:spcBef>
                <a:spcPts val="0"/>
              </a:spcBef>
              <a:spcAft>
                <a:spcPts val="0"/>
              </a:spcAft>
              <a:buNone/>
              <a:defRPr>
                <a:solidFill>
                  <a:schemeClr val="accent3"/>
                </a:solidFill>
                <a:highlight>
                  <a:schemeClr val="accent1"/>
                </a:highlight>
                <a:latin typeface="Google Sans"/>
                <a:ea typeface="Google Sans"/>
                <a:cs typeface="Google Sans"/>
                <a:sym typeface="Google Sans"/>
              </a:defRPr>
            </a:lvl5pPr>
            <a:lvl6pPr lvl="5" rtl="0">
              <a:spcBef>
                <a:spcPts val="0"/>
              </a:spcBef>
              <a:spcAft>
                <a:spcPts val="0"/>
              </a:spcAft>
              <a:buNone/>
              <a:defRPr>
                <a:solidFill>
                  <a:schemeClr val="accent3"/>
                </a:solidFill>
                <a:highlight>
                  <a:schemeClr val="accent1"/>
                </a:highlight>
                <a:latin typeface="Google Sans"/>
                <a:ea typeface="Google Sans"/>
                <a:cs typeface="Google Sans"/>
                <a:sym typeface="Google Sans"/>
              </a:defRPr>
            </a:lvl6pPr>
            <a:lvl7pPr lvl="6" rtl="0">
              <a:spcBef>
                <a:spcPts val="0"/>
              </a:spcBef>
              <a:spcAft>
                <a:spcPts val="0"/>
              </a:spcAft>
              <a:buNone/>
              <a:defRPr>
                <a:solidFill>
                  <a:schemeClr val="accent3"/>
                </a:solidFill>
                <a:highlight>
                  <a:schemeClr val="accent1"/>
                </a:highlight>
                <a:latin typeface="Google Sans"/>
                <a:ea typeface="Google Sans"/>
                <a:cs typeface="Google Sans"/>
                <a:sym typeface="Google Sans"/>
              </a:defRPr>
            </a:lvl7pPr>
            <a:lvl8pPr lvl="7" rtl="0">
              <a:spcBef>
                <a:spcPts val="0"/>
              </a:spcBef>
              <a:spcAft>
                <a:spcPts val="0"/>
              </a:spcAft>
              <a:buNone/>
              <a:defRPr>
                <a:solidFill>
                  <a:schemeClr val="accent3"/>
                </a:solidFill>
                <a:highlight>
                  <a:schemeClr val="accent1"/>
                </a:highlight>
                <a:latin typeface="Google Sans"/>
                <a:ea typeface="Google Sans"/>
                <a:cs typeface="Google Sans"/>
                <a:sym typeface="Google Sans"/>
              </a:defRPr>
            </a:lvl8pPr>
            <a:lvl9pPr lvl="8" rtl="0">
              <a:spcBef>
                <a:spcPts val="0"/>
              </a:spcBef>
              <a:spcAft>
                <a:spcPts val="0"/>
              </a:spcAft>
              <a:buNone/>
              <a:defRPr>
                <a:solidFill>
                  <a:schemeClr val="accent3"/>
                </a:solidFill>
                <a:highlight>
                  <a:schemeClr val="accent1"/>
                </a:highlight>
                <a:latin typeface="Google Sans"/>
                <a:ea typeface="Google Sans"/>
                <a:cs typeface="Google Sans"/>
                <a:sym typeface="Google Sans"/>
              </a:defRPr>
            </a:lvl9pPr>
          </a:lstStyle>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02" name="Shape 302"/>
        <p:cNvGrpSpPr/>
        <p:nvPr/>
      </p:nvGrpSpPr>
      <p:grpSpPr>
        <a:xfrm>
          <a:off x="0" y="0"/>
          <a:ext cx="0" cy="0"/>
          <a:chOff x="0" y="0"/>
          <a:chExt cx="0" cy="0"/>
        </a:xfrm>
      </p:grpSpPr>
      <p:pic>
        <p:nvPicPr>
          <p:cNvPr id="303" name="Google Shape;303;g182f62b9267_0_592"/>
          <p:cNvPicPr preferRelativeResize="0"/>
          <p:nvPr/>
        </p:nvPicPr>
        <p:blipFill>
          <a:blip r:embed="rId2">
            <a:alphaModFix/>
          </a:blip>
          <a:stretch>
            <a:fillRect/>
          </a:stretch>
        </p:blipFill>
        <p:spPr>
          <a:xfrm>
            <a:off x="0" y="0"/>
            <a:ext cx="9143990" cy="5143500"/>
          </a:xfrm>
          <a:prstGeom prst="rect">
            <a:avLst/>
          </a:prstGeom>
          <a:noFill/>
          <a:ln>
            <a:noFill/>
          </a:ln>
        </p:spPr>
      </p:pic>
      <p:sp>
        <p:nvSpPr>
          <p:cNvPr id="304" name="Google Shape;304;g182f62b9267_0_592"/>
          <p:cNvSpPr txBox="1"/>
          <p:nvPr>
            <p:ph idx="1" type="subTitle"/>
          </p:nvPr>
        </p:nvSpPr>
        <p:spPr>
          <a:xfrm rot="237">
            <a:off x="655938" y="1033750"/>
            <a:ext cx="4353000" cy="201000"/>
          </a:xfrm>
          <a:prstGeom prst="rect">
            <a:avLst/>
          </a:prstGeom>
        </p:spPr>
        <p:txBody>
          <a:bodyPr anchorCtr="0" anchor="t" bIns="0" lIns="0" spcFirstLastPara="1" rIns="0" wrap="square" tIns="0">
            <a:spAutoFit/>
          </a:bodyPr>
          <a:lstStyle>
            <a:lvl1pPr lvl="0" rtl="0">
              <a:lnSpc>
                <a:spcPct val="100000"/>
              </a:lnSpc>
              <a:spcBef>
                <a:spcPts val="0"/>
              </a:spcBef>
              <a:spcAft>
                <a:spcPts val="0"/>
              </a:spcAft>
              <a:buClr>
                <a:srgbClr val="9E9E9E"/>
              </a:buClr>
              <a:buSzPts val="1600"/>
              <a:buFont typeface="Google Sans"/>
              <a:buNone/>
              <a:defRPr sz="1600">
                <a:solidFill>
                  <a:srgbClr val="9E9E9E"/>
                </a:solidFill>
                <a:latin typeface="Google Sans"/>
                <a:ea typeface="Google Sans"/>
                <a:cs typeface="Google Sans"/>
                <a:sym typeface="Google Sans"/>
              </a:defRPr>
            </a:lvl1pPr>
            <a:lvl2pPr lvl="1" rtl="0">
              <a:lnSpc>
                <a:spcPct val="100000"/>
              </a:lnSpc>
              <a:spcBef>
                <a:spcPts val="0"/>
              </a:spcBef>
              <a:spcAft>
                <a:spcPts val="0"/>
              </a:spcAft>
              <a:buClr>
                <a:srgbClr val="9E9E9E"/>
              </a:buClr>
              <a:buSzPts val="2500"/>
              <a:buNone/>
              <a:defRPr sz="2500">
                <a:solidFill>
                  <a:srgbClr val="9E9E9E"/>
                </a:solidFill>
              </a:defRPr>
            </a:lvl2pPr>
            <a:lvl3pPr lvl="2" rtl="0">
              <a:lnSpc>
                <a:spcPct val="100000"/>
              </a:lnSpc>
              <a:spcBef>
                <a:spcPts val="0"/>
              </a:spcBef>
              <a:spcAft>
                <a:spcPts val="0"/>
              </a:spcAft>
              <a:buClr>
                <a:srgbClr val="9E9E9E"/>
              </a:buClr>
              <a:buSzPts val="2500"/>
              <a:buNone/>
              <a:defRPr sz="2500">
                <a:solidFill>
                  <a:srgbClr val="9E9E9E"/>
                </a:solidFill>
              </a:defRPr>
            </a:lvl3pPr>
            <a:lvl4pPr lvl="3" rtl="0">
              <a:lnSpc>
                <a:spcPct val="100000"/>
              </a:lnSpc>
              <a:spcBef>
                <a:spcPts val="0"/>
              </a:spcBef>
              <a:spcAft>
                <a:spcPts val="0"/>
              </a:spcAft>
              <a:buClr>
                <a:srgbClr val="9E9E9E"/>
              </a:buClr>
              <a:buSzPts val="2500"/>
              <a:buNone/>
              <a:defRPr sz="2500">
                <a:solidFill>
                  <a:srgbClr val="9E9E9E"/>
                </a:solidFill>
              </a:defRPr>
            </a:lvl4pPr>
            <a:lvl5pPr lvl="4" rtl="0">
              <a:lnSpc>
                <a:spcPct val="100000"/>
              </a:lnSpc>
              <a:spcBef>
                <a:spcPts val="0"/>
              </a:spcBef>
              <a:spcAft>
                <a:spcPts val="0"/>
              </a:spcAft>
              <a:buClr>
                <a:srgbClr val="9E9E9E"/>
              </a:buClr>
              <a:buSzPts val="2500"/>
              <a:buNone/>
              <a:defRPr sz="2500">
                <a:solidFill>
                  <a:srgbClr val="9E9E9E"/>
                </a:solidFill>
              </a:defRPr>
            </a:lvl5pPr>
            <a:lvl6pPr lvl="5" rtl="0">
              <a:lnSpc>
                <a:spcPct val="100000"/>
              </a:lnSpc>
              <a:spcBef>
                <a:spcPts val="0"/>
              </a:spcBef>
              <a:spcAft>
                <a:spcPts val="0"/>
              </a:spcAft>
              <a:buClr>
                <a:srgbClr val="9E9E9E"/>
              </a:buClr>
              <a:buSzPts val="2500"/>
              <a:buNone/>
              <a:defRPr sz="2500">
                <a:solidFill>
                  <a:srgbClr val="9E9E9E"/>
                </a:solidFill>
              </a:defRPr>
            </a:lvl6pPr>
            <a:lvl7pPr lvl="6" rtl="0">
              <a:lnSpc>
                <a:spcPct val="100000"/>
              </a:lnSpc>
              <a:spcBef>
                <a:spcPts val="0"/>
              </a:spcBef>
              <a:spcAft>
                <a:spcPts val="0"/>
              </a:spcAft>
              <a:buClr>
                <a:srgbClr val="9E9E9E"/>
              </a:buClr>
              <a:buSzPts val="2500"/>
              <a:buNone/>
              <a:defRPr sz="2500">
                <a:solidFill>
                  <a:srgbClr val="9E9E9E"/>
                </a:solidFill>
              </a:defRPr>
            </a:lvl7pPr>
            <a:lvl8pPr lvl="7" rtl="0">
              <a:lnSpc>
                <a:spcPct val="100000"/>
              </a:lnSpc>
              <a:spcBef>
                <a:spcPts val="0"/>
              </a:spcBef>
              <a:spcAft>
                <a:spcPts val="0"/>
              </a:spcAft>
              <a:buClr>
                <a:srgbClr val="9E9E9E"/>
              </a:buClr>
              <a:buSzPts val="2500"/>
              <a:buNone/>
              <a:defRPr sz="2500">
                <a:solidFill>
                  <a:srgbClr val="9E9E9E"/>
                </a:solidFill>
              </a:defRPr>
            </a:lvl8pPr>
            <a:lvl9pPr lvl="8" rtl="0">
              <a:lnSpc>
                <a:spcPct val="100000"/>
              </a:lnSpc>
              <a:spcBef>
                <a:spcPts val="0"/>
              </a:spcBef>
              <a:spcAft>
                <a:spcPts val="0"/>
              </a:spcAft>
              <a:buClr>
                <a:srgbClr val="9E9E9E"/>
              </a:buClr>
              <a:buSzPts val="2500"/>
              <a:buNone/>
              <a:defRPr sz="2500">
                <a:solidFill>
                  <a:srgbClr val="9E9E9E"/>
                </a:solidFill>
              </a:defRPr>
            </a:lvl9pPr>
          </a:lstStyle>
          <a:p/>
        </p:txBody>
      </p:sp>
      <p:sp>
        <p:nvSpPr>
          <p:cNvPr id="305" name="Google Shape;305;g182f62b9267_0_592"/>
          <p:cNvSpPr txBox="1"/>
          <p:nvPr>
            <p:ph idx="2" type="subTitle"/>
          </p:nvPr>
        </p:nvSpPr>
        <p:spPr>
          <a:xfrm rot="237">
            <a:off x="655938" y="762696"/>
            <a:ext cx="4353000" cy="201000"/>
          </a:xfrm>
          <a:prstGeom prst="rect">
            <a:avLst/>
          </a:prstGeom>
        </p:spPr>
        <p:txBody>
          <a:bodyPr anchorCtr="0" anchor="t" bIns="0" lIns="0" spcFirstLastPara="1" rIns="0" wrap="square" tIns="0">
            <a:spAutoFit/>
          </a:bodyPr>
          <a:lstStyle>
            <a:lvl1pPr lvl="0" rtl="0">
              <a:lnSpc>
                <a:spcPct val="100000"/>
              </a:lnSpc>
              <a:spcBef>
                <a:spcPts val="0"/>
              </a:spcBef>
              <a:spcAft>
                <a:spcPts val="0"/>
              </a:spcAft>
              <a:buClr>
                <a:srgbClr val="656C73"/>
              </a:buClr>
              <a:buSzPts val="1700"/>
              <a:buFont typeface="Google Sans"/>
              <a:buNone/>
              <a:defRPr sz="1700">
                <a:solidFill>
                  <a:srgbClr val="656C73"/>
                </a:solidFill>
                <a:latin typeface="Google Sans"/>
                <a:ea typeface="Google Sans"/>
                <a:cs typeface="Google Sans"/>
                <a:sym typeface="Google Sans"/>
              </a:defRPr>
            </a:lvl1pPr>
            <a:lvl2pPr lvl="1" rtl="0">
              <a:lnSpc>
                <a:spcPct val="100000"/>
              </a:lnSpc>
              <a:spcBef>
                <a:spcPts val="0"/>
              </a:spcBef>
              <a:spcAft>
                <a:spcPts val="0"/>
              </a:spcAft>
              <a:buClr>
                <a:srgbClr val="9E9E9E"/>
              </a:buClr>
              <a:buSzPts val="2500"/>
              <a:buNone/>
              <a:defRPr sz="2500">
                <a:solidFill>
                  <a:srgbClr val="9E9E9E"/>
                </a:solidFill>
              </a:defRPr>
            </a:lvl2pPr>
            <a:lvl3pPr lvl="2" rtl="0">
              <a:lnSpc>
                <a:spcPct val="100000"/>
              </a:lnSpc>
              <a:spcBef>
                <a:spcPts val="0"/>
              </a:spcBef>
              <a:spcAft>
                <a:spcPts val="0"/>
              </a:spcAft>
              <a:buClr>
                <a:srgbClr val="9E9E9E"/>
              </a:buClr>
              <a:buSzPts val="2500"/>
              <a:buNone/>
              <a:defRPr sz="2500">
                <a:solidFill>
                  <a:srgbClr val="9E9E9E"/>
                </a:solidFill>
              </a:defRPr>
            </a:lvl3pPr>
            <a:lvl4pPr lvl="3" rtl="0">
              <a:lnSpc>
                <a:spcPct val="100000"/>
              </a:lnSpc>
              <a:spcBef>
                <a:spcPts val="0"/>
              </a:spcBef>
              <a:spcAft>
                <a:spcPts val="0"/>
              </a:spcAft>
              <a:buClr>
                <a:srgbClr val="9E9E9E"/>
              </a:buClr>
              <a:buSzPts val="2500"/>
              <a:buNone/>
              <a:defRPr sz="2500">
                <a:solidFill>
                  <a:srgbClr val="9E9E9E"/>
                </a:solidFill>
              </a:defRPr>
            </a:lvl4pPr>
            <a:lvl5pPr lvl="4" rtl="0">
              <a:lnSpc>
                <a:spcPct val="100000"/>
              </a:lnSpc>
              <a:spcBef>
                <a:spcPts val="0"/>
              </a:spcBef>
              <a:spcAft>
                <a:spcPts val="0"/>
              </a:spcAft>
              <a:buClr>
                <a:srgbClr val="9E9E9E"/>
              </a:buClr>
              <a:buSzPts val="2500"/>
              <a:buNone/>
              <a:defRPr sz="2500">
                <a:solidFill>
                  <a:srgbClr val="9E9E9E"/>
                </a:solidFill>
              </a:defRPr>
            </a:lvl5pPr>
            <a:lvl6pPr lvl="5" rtl="0">
              <a:lnSpc>
                <a:spcPct val="100000"/>
              </a:lnSpc>
              <a:spcBef>
                <a:spcPts val="0"/>
              </a:spcBef>
              <a:spcAft>
                <a:spcPts val="0"/>
              </a:spcAft>
              <a:buClr>
                <a:srgbClr val="9E9E9E"/>
              </a:buClr>
              <a:buSzPts val="2500"/>
              <a:buNone/>
              <a:defRPr sz="2500">
                <a:solidFill>
                  <a:srgbClr val="9E9E9E"/>
                </a:solidFill>
              </a:defRPr>
            </a:lvl6pPr>
            <a:lvl7pPr lvl="6" rtl="0">
              <a:lnSpc>
                <a:spcPct val="100000"/>
              </a:lnSpc>
              <a:spcBef>
                <a:spcPts val="0"/>
              </a:spcBef>
              <a:spcAft>
                <a:spcPts val="0"/>
              </a:spcAft>
              <a:buClr>
                <a:srgbClr val="9E9E9E"/>
              </a:buClr>
              <a:buSzPts val="2500"/>
              <a:buNone/>
              <a:defRPr sz="2500">
                <a:solidFill>
                  <a:srgbClr val="9E9E9E"/>
                </a:solidFill>
              </a:defRPr>
            </a:lvl7pPr>
            <a:lvl8pPr lvl="7" rtl="0">
              <a:lnSpc>
                <a:spcPct val="100000"/>
              </a:lnSpc>
              <a:spcBef>
                <a:spcPts val="0"/>
              </a:spcBef>
              <a:spcAft>
                <a:spcPts val="0"/>
              </a:spcAft>
              <a:buClr>
                <a:srgbClr val="9E9E9E"/>
              </a:buClr>
              <a:buSzPts val="2500"/>
              <a:buNone/>
              <a:defRPr sz="2500">
                <a:solidFill>
                  <a:srgbClr val="9E9E9E"/>
                </a:solidFill>
              </a:defRPr>
            </a:lvl8pPr>
            <a:lvl9pPr lvl="8" rtl="0">
              <a:lnSpc>
                <a:spcPct val="100000"/>
              </a:lnSpc>
              <a:spcBef>
                <a:spcPts val="0"/>
              </a:spcBef>
              <a:spcAft>
                <a:spcPts val="0"/>
              </a:spcAft>
              <a:buClr>
                <a:srgbClr val="9E9E9E"/>
              </a:buClr>
              <a:buSzPts val="2500"/>
              <a:buNone/>
              <a:defRPr sz="2500">
                <a:solidFill>
                  <a:srgbClr val="9E9E9E"/>
                </a:solidFill>
              </a:defRPr>
            </a:lvl9pPr>
          </a:lstStyle>
          <a:p/>
        </p:txBody>
      </p:sp>
      <p:pic>
        <p:nvPicPr>
          <p:cNvPr id="306" name="Google Shape;306;g182f62b9267_0_592"/>
          <p:cNvPicPr preferRelativeResize="0"/>
          <p:nvPr/>
        </p:nvPicPr>
        <p:blipFill rotWithShape="1">
          <a:blip r:embed="rId3">
            <a:alphaModFix/>
          </a:blip>
          <a:srcRect b="0" l="581" r="818" t="1146"/>
          <a:stretch/>
        </p:blipFill>
        <p:spPr>
          <a:xfrm>
            <a:off x="0" y="1712175"/>
            <a:ext cx="9144000" cy="3431325"/>
          </a:xfrm>
          <a:prstGeom prst="rect">
            <a:avLst/>
          </a:prstGeom>
          <a:noFill/>
          <a:ln>
            <a:noFill/>
          </a:ln>
        </p:spPr>
      </p:pic>
      <p:pic>
        <p:nvPicPr>
          <p:cNvPr id="307" name="Google Shape;307;g182f62b9267_0_592"/>
          <p:cNvPicPr preferRelativeResize="0"/>
          <p:nvPr/>
        </p:nvPicPr>
        <p:blipFill rotWithShape="1">
          <a:blip r:embed="rId4">
            <a:alphaModFix/>
          </a:blip>
          <a:srcRect b="0" l="1205" r="0" t="0"/>
          <a:stretch/>
        </p:blipFill>
        <p:spPr>
          <a:xfrm>
            <a:off x="6979" y="1700546"/>
            <a:ext cx="9144000" cy="3470875"/>
          </a:xfrm>
          <a:prstGeom prst="rect">
            <a:avLst/>
          </a:prstGeom>
          <a:noFill/>
          <a:ln>
            <a:noFill/>
          </a:ln>
        </p:spPr>
      </p:pic>
      <p:pic>
        <p:nvPicPr>
          <p:cNvPr id="308" name="Google Shape;308;g182f62b9267_0_592"/>
          <p:cNvPicPr preferRelativeResize="0"/>
          <p:nvPr/>
        </p:nvPicPr>
        <p:blipFill rotWithShape="1">
          <a:blip r:embed="rId5">
            <a:alphaModFix/>
          </a:blip>
          <a:srcRect b="0" l="0" r="0" t="0"/>
          <a:stretch/>
        </p:blipFill>
        <p:spPr>
          <a:xfrm>
            <a:off x="115925" y="1486150"/>
            <a:ext cx="2310051" cy="2310051"/>
          </a:xfrm>
          <a:prstGeom prst="rect">
            <a:avLst/>
          </a:prstGeom>
          <a:noFill/>
          <a:ln>
            <a:noFill/>
          </a:ln>
        </p:spPr>
      </p:pic>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showMasterSp="0">
  <p:cSld name="Presentation Title">
    <p:bg>
      <p:bgPr>
        <a:solidFill>
          <a:srgbClr val="FFFFFF"/>
        </a:solidFill>
      </p:bgPr>
    </p:bg>
    <p:spTree>
      <p:nvGrpSpPr>
        <p:cNvPr id="309" name="Shape 309"/>
        <p:cNvGrpSpPr/>
        <p:nvPr/>
      </p:nvGrpSpPr>
      <p:grpSpPr>
        <a:xfrm>
          <a:off x="0" y="0"/>
          <a:ext cx="0" cy="0"/>
          <a:chOff x="0" y="0"/>
          <a:chExt cx="0" cy="0"/>
        </a:xfrm>
      </p:grpSpPr>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esentation Title 01">
  <p:cSld name="SECTION_HEADER_2">
    <p:spTree>
      <p:nvGrpSpPr>
        <p:cNvPr id="310" name="Shape 310"/>
        <p:cNvGrpSpPr/>
        <p:nvPr/>
      </p:nvGrpSpPr>
      <p:grpSpPr>
        <a:xfrm>
          <a:off x="0" y="0"/>
          <a:ext cx="0" cy="0"/>
          <a:chOff x="0" y="0"/>
          <a:chExt cx="0" cy="0"/>
        </a:xfrm>
      </p:grpSpPr>
      <p:pic>
        <p:nvPicPr>
          <p:cNvPr id="311" name="Google Shape;311;g182f62b9267_0_600"/>
          <p:cNvPicPr preferRelativeResize="0"/>
          <p:nvPr/>
        </p:nvPicPr>
        <p:blipFill rotWithShape="1">
          <a:blip r:embed="rId2">
            <a:alphaModFix/>
          </a:blip>
          <a:srcRect b="0" l="0" r="0" t="0"/>
          <a:stretch/>
        </p:blipFill>
        <p:spPr>
          <a:xfrm>
            <a:off x="0" y="0"/>
            <a:ext cx="9144000" cy="5143527"/>
          </a:xfrm>
          <a:prstGeom prst="rect">
            <a:avLst/>
          </a:prstGeom>
          <a:noFill/>
          <a:ln>
            <a:noFill/>
          </a:ln>
        </p:spPr>
      </p:pic>
      <p:sp>
        <p:nvSpPr>
          <p:cNvPr id="312" name="Google Shape;312;g182f62b9267_0_600"/>
          <p:cNvSpPr txBox="1"/>
          <p:nvPr>
            <p:ph type="title"/>
          </p:nvPr>
        </p:nvSpPr>
        <p:spPr>
          <a:xfrm>
            <a:off x="281422" y="2451875"/>
            <a:ext cx="8520600" cy="574800"/>
          </a:xfrm>
          <a:prstGeom prst="rect">
            <a:avLst/>
          </a:prstGeom>
        </p:spPr>
        <p:txBody>
          <a:bodyPr anchorCtr="0" anchor="ctr" bIns="91425" lIns="0" spcFirstLastPara="1" rIns="91425" wrap="square" tIns="0">
            <a:normAutofit/>
          </a:bodyPr>
          <a:lstStyle>
            <a:lvl1pPr lvl="0" rtl="0">
              <a:spcBef>
                <a:spcPts val="0"/>
              </a:spcBef>
              <a:spcAft>
                <a:spcPts val="0"/>
              </a:spcAft>
              <a:buClr>
                <a:srgbClr val="000000"/>
              </a:buClr>
              <a:buSzPts val="3600"/>
              <a:buNone/>
              <a:defRPr sz="3600">
                <a:solidFill>
                  <a:srgbClr val="000000"/>
                </a:solidFill>
              </a:defRPr>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313" name="Google Shape;313;g182f62b9267_0_600"/>
          <p:cNvSpPr txBox="1"/>
          <p:nvPr>
            <p:ph idx="2" type="title"/>
          </p:nvPr>
        </p:nvSpPr>
        <p:spPr>
          <a:xfrm>
            <a:off x="311700" y="3815150"/>
            <a:ext cx="8520600" cy="471000"/>
          </a:xfrm>
          <a:prstGeom prst="rect">
            <a:avLst/>
          </a:prstGeom>
        </p:spPr>
        <p:txBody>
          <a:bodyPr anchorCtr="0" anchor="ctr" bIns="0" lIns="0" spcFirstLastPara="1" rIns="0" wrap="square" tIns="0">
            <a:normAutofit/>
          </a:bodyPr>
          <a:lstStyle>
            <a:lvl1pPr lvl="0" rtl="0">
              <a:spcBef>
                <a:spcPts val="0"/>
              </a:spcBef>
              <a:spcAft>
                <a:spcPts val="0"/>
              </a:spcAft>
              <a:buClr>
                <a:srgbClr val="000000"/>
              </a:buClr>
              <a:buSzPts val="1400"/>
              <a:buNone/>
              <a:defRPr sz="1400">
                <a:solidFill>
                  <a:srgbClr val="000000"/>
                </a:solidFill>
              </a:defRPr>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p:txBody>
      </p:sp>
      <p:sp>
        <p:nvSpPr>
          <p:cNvPr id="314" name="Google Shape;314;g182f62b9267_0_600"/>
          <p:cNvSpPr txBox="1"/>
          <p:nvPr>
            <p:ph idx="3" type="title"/>
          </p:nvPr>
        </p:nvSpPr>
        <p:spPr>
          <a:xfrm>
            <a:off x="301607" y="3086929"/>
            <a:ext cx="8520600" cy="471000"/>
          </a:xfrm>
          <a:prstGeom prst="rect">
            <a:avLst/>
          </a:prstGeom>
        </p:spPr>
        <p:txBody>
          <a:bodyPr anchorCtr="0" anchor="ctr" bIns="91425" lIns="0" spcFirstLastPara="1" rIns="91425" wrap="square" tIns="0">
            <a:normAutofit/>
          </a:bodyPr>
          <a:lstStyle>
            <a:lvl1pPr lvl="0" rtl="0">
              <a:spcBef>
                <a:spcPts val="0"/>
              </a:spcBef>
              <a:spcAft>
                <a:spcPts val="0"/>
              </a:spcAft>
              <a:buClr>
                <a:srgbClr val="9E9E9E"/>
              </a:buClr>
              <a:buSzPts val="2000"/>
              <a:buFont typeface="Roboto Light"/>
              <a:buNone/>
              <a:defRPr sz="2000">
                <a:solidFill>
                  <a:srgbClr val="9E9E9E"/>
                </a:solidFill>
                <a:latin typeface="Roboto Light"/>
                <a:ea typeface="Roboto Light"/>
                <a:cs typeface="Roboto Light"/>
                <a:sym typeface="Roboto Light"/>
              </a:defRPr>
            </a:lvl1pPr>
            <a:lvl2pPr lvl="1" rtl="0">
              <a:spcBef>
                <a:spcPts val="0"/>
              </a:spcBef>
              <a:spcAft>
                <a:spcPts val="0"/>
              </a:spcAft>
              <a:buClr>
                <a:srgbClr val="9E9E9E"/>
              </a:buClr>
              <a:buSzPts val="3600"/>
              <a:buFont typeface="Roboto Mono Light"/>
              <a:buNone/>
              <a:defRPr sz="3600">
                <a:solidFill>
                  <a:srgbClr val="9E9E9E"/>
                </a:solidFill>
                <a:latin typeface="Roboto Mono Light"/>
                <a:ea typeface="Roboto Mono Light"/>
                <a:cs typeface="Roboto Mono Light"/>
                <a:sym typeface="Roboto Mono Light"/>
              </a:defRPr>
            </a:lvl2pPr>
            <a:lvl3pPr lvl="2" rtl="0">
              <a:spcBef>
                <a:spcPts val="0"/>
              </a:spcBef>
              <a:spcAft>
                <a:spcPts val="0"/>
              </a:spcAft>
              <a:buClr>
                <a:srgbClr val="9E9E9E"/>
              </a:buClr>
              <a:buSzPts val="3600"/>
              <a:buFont typeface="Roboto Mono Light"/>
              <a:buNone/>
              <a:defRPr sz="3600">
                <a:solidFill>
                  <a:srgbClr val="9E9E9E"/>
                </a:solidFill>
                <a:latin typeface="Roboto Mono Light"/>
                <a:ea typeface="Roboto Mono Light"/>
                <a:cs typeface="Roboto Mono Light"/>
                <a:sym typeface="Roboto Mono Light"/>
              </a:defRPr>
            </a:lvl3pPr>
            <a:lvl4pPr lvl="3" rtl="0">
              <a:spcBef>
                <a:spcPts val="0"/>
              </a:spcBef>
              <a:spcAft>
                <a:spcPts val="0"/>
              </a:spcAft>
              <a:buClr>
                <a:srgbClr val="9E9E9E"/>
              </a:buClr>
              <a:buSzPts val="3600"/>
              <a:buFont typeface="Roboto Mono Light"/>
              <a:buNone/>
              <a:defRPr sz="3600">
                <a:solidFill>
                  <a:srgbClr val="9E9E9E"/>
                </a:solidFill>
                <a:latin typeface="Roboto Mono Light"/>
                <a:ea typeface="Roboto Mono Light"/>
                <a:cs typeface="Roboto Mono Light"/>
                <a:sym typeface="Roboto Mono Light"/>
              </a:defRPr>
            </a:lvl4pPr>
            <a:lvl5pPr lvl="4" rtl="0">
              <a:spcBef>
                <a:spcPts val="0"/>
              </a:spcBef>
              <a:spcAft>
                <a:spcPts val="0"/>
              </a:spcAft>
              <a:buClr>
                <a:srgbClr val="9E9E9E"/>
              </a:buClr>
              <a:buSzPts val="3600"/>
              <a:buFont typeface="Roboto Mono Light"/>
              <a:buNone/>
              <a:defRPr sz="3600">
                <a:solidFill>
                  <a:srgbClr val="9E9E9E"/>
                </a:solidFill>
                <a:latin typeface="Roboto Mono Light"/>
                <a:ea typeface="Roboto Mono Light"/>
                <a:cs typeface="Roboto Mono Light"/>
                <a:sym typeface="Roboto Mono Light"/>
              </a:defRPr>
            </a:lvl5pPr>
            <a:lvl6pPr lvl="5" rtl="0">
              <a:spcBef>
                <a:spcPts val="0"/>
              </a:spcBef>
              <a:spcAft>
                <a:spcPts val="0"/>
              </a:spcAft>
              <a:buClr>
                <a:srgbClr val="9E9E9E"/>
              </a:buClr>
              <a:buSzPts val="3600"/>
              <a:buFont typeface="Roboto Mono Light"/>
              <a:buNone/>
              <a:defRPr sz="3600">
                <a:solidFill>
                  <a:srgbClr val="9E9E9E"/>
                </a:solidFill>
                <a:latin typeface="Roboto Mono Light"/>
                <a:ea typeface="Roboto Mono Light"/>
                <a:cs typeface="Roboto Mono Light"/>
                <a:sym typeface="Roboto Mono Light"/>
              </a:defRPr>
            </a:lvl6pPr>
            <a:lvl7pPr lvl="6" rtl="0">
              <a:spcBef>
                <a:spcPts val="0"/>
              </a:spcBef>
              <a:spcAft>
                <a:spcPts val="0"/>
              </a:spcAft>
              <a:buClr>
                <a:srgbClr val="9E9E9E"/>
              </a:buClr>
              <a:buSzPts val="3600"/>
              <a:buFont typeface="Roboto Mono Light"/>
              <a:buNone/>
              <a:defRPr sz="3600">
                <a:solidFill>
                  <a:srgbClr val="9E9E9E"/>
                </a:solidFill>
                <a:latin typeface="Roboto Mono Light"/>
                <a:ea typeface="Roboto Mono Light"/>
                <a:cs typeface="Roboto Mono Light"/>
                <a:sym typeface="Roboto Mono Light"/>
              </a:defRPr>
            </a:lvl7pPr>
            <a:lvl8pPr lvl="7" rtl="0">
              <a:spcBef>
                <a:spcPts val="0"/>
              </a:spcBef>
              <a:spcAft>
                <a:spcPts val="0"/>
              </a:spcAft>
              <a:buClr>
                <a:srgbClr val="9E9E9E"/>
              </a:buClr>
              <a:buSzPts val="3600"/>
              <a:buFont typeface="Roboto Mono Light"/>
              <a:buNone/>
              <a:defRPr sz="3600">
                <a:solidFill>
                  <a:srgbClr val="9E9E9E"/>
                </a:solidFill>
                <a:latin typeface="Roboto Mono Light"/>
                <a:ea typeface="Roboto Mono Light"/>
                <a:cs typeface="Roboto Mono Light"/>
                <a:sym typeface="Roboto Mono Light"/>
              </a:defRPr>
            </a:lvl8pPr>
            <a:lvl9pPr lvl="8" rtl="0">
              <a:spcBef>
                <a:spcPts val="0"/>
              </a:spcBef>
              <a:spcAft>
                <a:spcPts val="0"/>
              </a:spcAft>
              <a:buClr>
                <a:srgbClr val="9E9E9E"/>
              </a:buClr>
              <a:buSzPts val="3600"/>
              <a:buFont typeface="Roboto Mono Light"/>
              <a:buNone/>
              <a:defRPr sz="3600">
                <a:solidFill>
                  <a:srgbClr val="9E9E9E"/>
                </a:solidFill>
                <a:latin typeface="Roboto Mono Light"/>
                <a:ea typeface="Roboto Mono Light"/>
                <a:cs typeface="Roboto Mono Light"/>
                <a:sym typeface="Roboto Mono Light"/>
              </a:defRPr>
            </a:lvl9pPr>
          </a:lstStyle>
          <a:p/>
        </p:txBody>
      </p:sp>
      <p:pic>
        <p:nvPicPr>
          <p:cNvPr id="315" name="Google Shape;315;g182f62b9267_0_600"/>
          <p:cNvPicPr preferRelativeResize="0"/>
          <p:nvPr/>
        </p:nvPicPr>
        <p:blipFill rotWithShape="1">
          <a:blip r:embed="rId3">
            <a:alphaModFix/>
          </a:blip>
          <a:srcRect b="21299" l="0" r="0" t="21305"/>
          <a:stretch/>
        </p:blipFill>
        <p:spPr>
          <a:xfrm rot="10800000">
            <a:off x="0" y="0"/>
            <a:ext cx="9144000" cy="1968075"/>
          </a:xfrm>
          <a:prstGeom prst="rect">
            <a:avLst/>
          </a:prstGeom>
          <a:noFill/>
          <a:ln>
            <a:noFill/>
          </a:ln>
        </p:spPr>
      </p:pic>
      <p:pic>
        <p:nvPicPr>
          <p:cNvPr id="316" name="Google Shape;316;g182f62b9267_0_600"/>
          <p:cNvPicPr preferRelativeResize="0"/>
          <p:nvPr/>
        </p:nvPicPr>
        <p:blipFill rotWithShape="1">
          <a:blip r:embed="rId4">
            <a:alphaModFix/>
          </a:blip>
          <a:srcRect b="0" l="0" r="0" t="0"/>
          <a:stretch/>
        </p:blipFill>
        <p:spPr>
          <a:xfrm>
            <a:off x="6778100" y="0"/>
            <a:ext cx="2310051" cy="2310051"/>
          </a:xfrm>
          <a:prstGeom prst="rect">
            <a:avLst/>
          </a:prstGeom>
          <a:noFill/>
          <a:ln>
            <a:noFill/>
          </a:ln>
        </p:spPr>
      </p:pic>
      <p:grpSp>
        <p:nvGrpSpPr>
          <p:cNvPr id="317" name="Google Shape;317;g182f62b9267_0_600"/>
          <p:cNvGrpSpPr/>
          <p:nvPr/>
        </p:nvGrpSpPr>
        <p:grpSpPr>
          <a:xfrm>
            <a:off x="462837" y="748538"/>
            <a:ext cx="5141236" cy="471000"/>
            <a:chOff x="616362" y="593775"/>
            <a:chExt cx="5141236" cy="471000"/>
          </a:xfrm>
        </p:grpSpPr>
        <p:pic>
          <p:nvPicPr>
            <p:cNvPr id="318" name="Google Shape;318;g182f62b9267_0_600"/>
            <p:cNvPicPr preferRelativeResize="0"/>
            <p:nvPr/>
          </p:nvPicPr>
          <p:blipFill rotWithShape="1">
            <a:blip r:embed="rId5">
              <a:alphaModFix/>
            </a:blip>
            <a:srcRect b="0" l="0" r="82247" t="0"/>
            <a:stretch/>
          </p:blipFill>
          <p:spPr>
            <a:xfrm>
              <a:off x="616362" y="660574"/>
              <a:ext cx="653822" cy="337400"/>
            </a:xfrm>
            <a:prstGeom prst="rect">
              <a:avLst/>
            </a:prstGeom>
            <a:noFill/>
            <a:ln>
              <a:noFill/>
            </a:ln>
          </p:spPr>
        </p:pic>
        <p:sp>
          <p:nvSpPr>
            <p:cNvPr id="319" name="Google Shape;319;g182f62b9267_0_600"/>
            <p:cNvSpPr txBox="1"/>
            <p:nvPr/>
          </p:nvSpPr>
          <p:spPr>
            <a:xfrm>
              <a:off x="1306498" y="593775"/>
              <a:ext cx="4451100" cy="4710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en" sz="2800">
                  <a:solidFill>
                    <a:srgbClr val="FFFFFF"/>
                  </a:solidFill>
                  <a:latin typeface="Google Sans"/>
                  <a:ea typeface="Google Sans"/>
                  <a:cs typeface="Google Sans"/>
                  <a:sym typeface="Google Sans"/>
                </a:rPr>
                <a:t>DSC Virtual Summit</a:t>
              </a:r>
              <a:r>
                <a:rPr lang="en" sz="2800">
                  <a:solidFill>
                    <a:srgbClr val="FFFFFF"/>
                  </a:solidFill>
                  <a:latin typeface="Google Sans"/>
                  <a:ea typeface="Google Sans"/>
                  <a:cs typeface="Google Sans"/>
                  <a:sym typeface="Google Sans"/>
                </a:rPr>
                <a:t> 2020</a:t>
              </a:r>
              <a:endParaRPr sz="2800">
                <a:solidFill>
                  <a:srgbClr val="FFFFFF"/>
                </a:solidFill>
                <a:latin typeface="Google Sans"/>
                <a:ea typeface="Google Sans"/>
                <a:cs typeface="Google Sans"/>
                <a:sym typeface="Google Sans"/>
              </a:endParaRPr>
            </a:p>
          </p:txBody>
        </p:sp>
      </p:gr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20" name="Shape 320"/>
        <p:cNvGrpSpPr/>
        <p:nvPr/>
      </p:nvGrpSpPr>
      <p:grpSpPr>
        <a:xfrm>
          <a:off x="0" y="0"/>
          <a:ext cx="0" cy="0"/>
          <a:chOff x="0" y="0"/>
          <a:chExt cx="0" cy="0"/>
        </a:xfrm>
      </p:grpSpPr>
      <p:sp>
        <p:nvSpPr>
          <p:cNvPr id="321" name="Google Shape;321;g182f62b9267_0_610"/>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22" name="Google Shape;322;g182f62b9267_0_610"/>
          <p:cNvSpPr txBox="1"/>
          <p:nvPr>
            <p:ph idx="1" type="body"/>
          </p:nvPr>
        </p:nvSpPr>
        <p:spPr>
          <a:xfrm>
            <a:off x="311700" y="1389600"/>
            <a:ext cx="2808000" cy="3179400"/>
          </a:xfrm>
          <a:prstGeom prst="rect">
            <a:avLst/>
          </a:prstGeom>
        </p:spPr>
        <p:txBody>
          <a:bodyPr anchorCtr="0" anchor="t" bIns="34275" lIns="34275" spcFirstLastPara="1" rIns="34275" wrap="square" tIns="34275">
            <a:sp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1">
  <p:cSld name="Blank">
    <p:spTree>
      <p:nvGrpSpPr>
        <p:cNvPr id="323" name="Shape 323"/>
        <p:cNvGrpSpPr/>
        <p:nvPr/>
      </p:nvGrpSpPr>
      <p:grpSpPr>
        <a:xfrm>
          <a:off x="0" y="0"/>
          <a:ext cx="0" cy="0"/>
          <a:chOff x="0" y="0"/>
          <a:chExt cx="0" cy="0"/>
        </a:xfrm>
      </p:grpSpPr>
      <p:grpSp>
        <p:nvGrpSpPr>
          <p:cNvPr id="324" name="Google Shape;324;g182f62b9267_0_613"/>
          <p:cNvGrpSpPr/>
          <p:nvPr/>
        </p:nvGrpSpPr>
        <p:grpSpPr>
          <a:xfrm>
            <a:off x="8469122" y="4803781"/>
            <a:ext cx="420491" cy="137010"/>
            <a:chOff x="0" y="0"/>
            <a:chExt cx="2077525" cy="676925"/>
          </a:xfrm>
        </p:grpSpPr>
        <p:sp>
          <p:nvSpPr>
            <p:cNvPr id="325" name="Google Shape;325;g182f62b9267_0_613"/>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26" name="Google Shape;326;g182f62b9267_0_613"/>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27" name="Google Shape;327;g182f62b9267_0_613"/>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28" name="Google Shape;328;g182f62b9267_0_613"/>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29" name="Google Shape;329;g182f62b9267_0_613"/>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30" name="Google Shape;330;g182f62b9267_0_613"/>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1">
    <p:spTree>
      <p:nvGrpSpPr>
        <p:cNvPr id="331" name="Shape 331"/>
        <p:cNvGrpSpPr/>
        <p:nvPr/>
      </p:nvGrpSpPr>
      <p:grpSpPr>
        <a:xfrm>
          <a:off x="0" y="0"/>
          <a:ext cx="0" cy="0"/>
          <a:chOff x="0" y="0"/>
          <a:chExt cx="0" cy="0"/>
        </a:xfrm>
      </p:grpSpPr>
      <p:sp>
        <p:nvSpPr>
          <p:cNvPr id="332" name="Google Shape;332;g182f62b9267_0_621"/>
          <p:cNvSpPr txBox="1"/>
          <p:nvPr>
            <p:ph type="ctrTitle"/>
          </p:nvPr>
        </p:nvSpPr>
        <p:spPr>
          <a:xfrm>
            <a:off x="685800" y="1597819"/>
            <a:ext cx="7772400" cy="1102500"/>
          </a:xfrm>
          <a:prstGeom prst="rect">
            <a:avLst/>
          </a:prstGeom>
          <a:noFill/>
          <a:ln>
            <a:noFill/>
          </a:ln>
        </p:spPr>
        <p:txBody>
          <a:bodyPr anchorCtr="0" anchor="ctr" bIns="91425" lIns="91425" spcFirstLastPara="1" rIns="91425" wrap="square" tIns="91425">
            <a:normAutofit/>
          </a:bodyPr>
          <a:lstStyle>
            <a:lvl1pPr indent="0" lvl="0" marL="0" marR="0" rtl="0" algn="ctr">
              <a:spcBef>
                <a:spcPts val="0"/>
              </a:spcBef>
              <a:spcAft>
                <a:spcPts val="0"/>
              </a:spcAft>
              <a:buClr>
                <a:schemeClr val="dk1"/>
              </a:buClr>
              <a:buSzPts val="2800"/>
              <a:buFont typeface="Calibri"/>
              <a:buNone/>
              <a:defRPr/>
            </a:lvl1pPr>
            <a:lvl2pPr indent="0" lvl="1" marL="0" marR="0" rtl="0" algn="l">
              <a:spcBef>
                <a:spcPts val="0"/>
              </a:spcBef>
              <a:spcAft>
                <a:spcPts val="0"/>
              </a:spcAft>
              <a:buSzPts val="2800"/>
              <a:buNone/>
              <a:defRPr/>
            </a:lvl2pPr>
            <a:lvl3pPr indent="0" lvl="2" marL="0" marR="0" rtl="0" algn="l">
              <a:spcBef>
                <a:spcPts val="0"/>
              </a:spcBef>
              <a:spcAft>
                <a:spcPts val="0"/>
              </a:spcAft>
              <a:buSzPts val="2800"/>
              <a:buNone/>
              <a:defRPr/>
            </a:lvl3pPr>
            <a:lvl4pPr indent="0" lvl="3" marL="0" marR="0" rtl="0" algn="l">
              <a:spcBef>
                <a:spcPts val="0"/>
              </a:spcBef>
              <a:spcAft>
                <a:spcPts val="0"/>
              </a:spcAft>
              <a:buSzPts val="2800"/>
              <a:buNone/>
              <a:defRPr/>
            </a:lvl4pPr>
            <a:lvl5pPr indent="0" lvl="4" marL="0" marR="0" rtl="0" algn="l">
              <a:spcBef>
                <a:spcPts val="0"/>
              </a:spcBef>
              <a:spcAft>
                <a:spcPts val="0"/>
              </a:spcAft>
              <a:buSzPts val="2800"/>
              <a:buNone/>
              <a:defRPr/>
            </a:lvl5pPr>
            <a:lvl6pPr indent="0" lvl="5" marL="0" marR="0" rtl="0" algn="l">
              <a:spcBef>
                <a:spcPts val="0"/>
              </a:spcBef>
              <a:spcAft>
                <a:spcPts val="0"/>
              </a:spcAft>
              <a:buSzPts val="2800"/>
              <a:buNone/>
              <a:defRPr/>
            </a:lvl6pPr>
            <a:lvl7pPr indent="0" lvl="6" marL="0" marR="0" rtl="0" algn="l">
              <a:spcBef>
                <a:spcPts val="0"/>
              </a:spcBef>
              <a:spcAft>
                <a:spcPts val="0"/>
              </a:spcAft>
              <a:buSzPts val="2800"/>
              <a:buNone/>
              <a:defRPr/>
            </a:lvl7pPr>
            <a:lvl8pPr indent="0" lvl="7" marL="0" marR="0" rtl="0" algn="l">
              <a:spcBef>
                <a:spcPts val="0"/>
              </a:spcBef>
              <a:spcAft>
                <a:spcPts val="0"/>
              </a:spcAft>
              <a:buSzPts val="2800"/>
              <a:buNone/>
              <a:defRPr/>
            </a:lvl8pPr>
            <a:lvl9pPr indent="0" lvl="8" marL="0" marR="0" rtl="0" algn="l">
              <a:spcBef>
                <a:spcPts val="0"/>
              </a:spcBef>
              <a:spcAft>
                <a:spcPts val="0"/>
              </a:spcAft>
              <a:buSzPts val="2800"/>
              <a:buNone/>
              <a:defRPr/>
            </a:lvl9pPr>
          </a:lstStyle>
          <a:p/>
        </p:txBody>
      </p:sp>
      <p:sp>
        <p:nvSpPr>
          <p:cNvPr id="333" name="Google Shape;333;g182f62b9267_0_621"/>
          <p:cNvSpPr txBox="1"/>
          <p:nvPr>
            <p:ph idx="1" type="subTitle"/>
          </p:nvPr>
        </p:nvSpPr>
        <p:spPr>
          <a:xfrm>
            <a:off x="1371600" y="2914650"/>
            <a:ext cx="6400800" cy="1314600"/>
          </a:xfrm>
          <a:prstGeom prst="rect">
            <a:avLst/>
          </a:prstGeom>
          <a:noFill/>
          <a:ln>
            <a:noFill/>
          </a:ln>
        </p:spPr>
        <p:txBody>
          <a:bodyPr anchorCtr="0" anchor="t" bIns="34275" lIns="34275" spcFirstLastPara="1" rIns="34275" wrap="square" tIns="34275">
            <a:spAutoFit/>
          </a:bodyPr>
          <a:lstStyle>
            <a:lvl1pPr indent="0" lvl="0" marL="0" marR="0" rtl="0" algn="ctr">
              <a:spcBef>
                <a:spcPts val="600"/>
              </a:spcBef>
              <a:spcAft>
                <a:spcPts val="0"/>
              </a:spcAft>
              <a:buClr>
                <a:srgbClr val="888888"/>
              </a:buClr>
              <a:buSzPts val="1800"/>
              <a:buFont typeface="Calibri"/>
              <a:buNone/>
              <a:defRPr/>
            </a:lvl1pPr>
            <a:lvl2pPr indent="0" lvl="1" marL="457200" marR="0" rtl="0" algn="ctr">
              <a:spcBef>
                <a:spcPts val="600"/>
              </a:spcBef>
              <a:spcAft>
                <a:spcPts val="0"/>
              </a:spcAft>
              <a:buClr>
                <a:srgbClr val="888888"/>
              </a:buClr>
              <a:buSzPts val="1800"/>
              <a:buFont typeface="Calibri"/>
              <a:buNone/>
              <a:defRPr/>
            </a:lvl2pPr>
            <a:lvl3pPr indent="0" lvl="2" marL="914400" marR="0" rtl="0" algn="ctr">
              <a:spcBef>
                <a:spcPts val="500"/>
              </a:spcBef>
              <a:spcAft>
                <a:spcPts val="0"/>
              </a:spcAft>
              <a:buClr>
                <a:srgbClr val="888888"/>
              </a:buClr>
              <a:buSzPts val="1400"/>
              <a:buFont typeface="Calibri"/>
              <a:buNone/>
              <a:defRPr/>
            </a:lvl3pPr>
            <a:lvl4pPr indent="0" lvl="3" marL="1371600" marR="0" rtl="0" algn="ctr">
              <a:spcBef>
                <a:spcPts val="400"/>
              </a:spcBef>
              <a:spcAft>
                <a:spcPts val="0"/>
              </a:spcAft>
              <a:buClr>
                <a:srgbClr val="888888"/>
              </a:buClr>
              <a:buSzPts val="1400"/>
              <a:buFont typeface="Calibri"/>
              <a:buNone/>
              <a:defRPr/>
            </a:lvl4pPr>
            <a:lvl5pPr indent="0" lvl="4" marL="1828800" marR="0" rtl="0" algn="ctr">
              <a:spcBef>
                <a:spcPts val="400"/>
              </a:spcBef>
              <a:spcAft>
                <a:spcPts val="0"/>
              </a:spcAft>
              <a:buClr>
                <a:srgbClr val="888888"/>
              </a:buClr>
              <a:buSzPts val="1100"/>
              <a:buFont typeface="Calibri"/>
              <a:buNone/>
              <a:defRPr/>
            </a:lvl5pPr>
            <a:lvl6pPr indent="0" lvl="5" marL="2286000" marR="0" rtl="0" algn="ctr">
              <a:spcBef>
                <a:spcPts val="400"/>
              </a:spcBef>
              <a:spcAft>
                <a:spcPts val="0"/>
              </a:spcAft>
              <a:buClr>
                <a:srgbClr val="888888"/>
              </a:buClr>
              <a:buSzPts val="1100"/>
              <a:buFont typeface="Calibri"/>
              <a:buNone/>
              <a:defRPr/>
            </a:lvl6pPr>
            <a:lvl7pPr indent="0" lvl="6" marL="2743200" marR="0" rtl="0" algn="ctr">
              <a:spcBef>
                <a:spcPts val="400"/>
              </a:spcBef>
              <a:spcAft>
                <a:spcPts val="0"/>
              </a:spcAft>
              <a:buClr>
                <a:srgbClr val="888888"/>
              </a:buClr>
              <a:buSzPts val="1100"/>
              <a:buFont typeface="Calibri"/>
              <a:buNone/>
              <a:defRPr/>
            </a:lvl7pPr>
            <a:lvl8pPr indent="0" lvl="7" marL="3200400" marR="0" rtl="0" algn="ctr">
              <a:spcBef>
                <a:spcPts val="400"/>
              </a:spcBef>
              <a:spcAft>
                <a:spcPts val="0"/>
              </a:spcAft>
              <a:buClr>
                <a:srgbClr val="888888"/>
              </a:buClr>
              <a:buSzPts val="1100"/>
              <a:buFont typeface="Calibri"/>
              <a:buNone/>
              <a:defRPr/>
            </a:lvl8pPr>
            <a:lvl9pPr indent="0" lvl="8" marL="3657600" marR="0" rtl="0" algn="ctr">
              <a:spcBef>
                <a:spcPts val="400"/>
              </a:spcBef>
              <a:spcAft>
                <a:spcPts val="0"/>
              </a:spcAft>
              <a:buClr>
                <a:srgbClr val="888888"/>
              </a:buClr>
              <a:buSzPts val="1100"/>
              <a:buFont typeface="Calibri"/>
              <a:buNone/>
              <a:defRPr/>
            </a:lvl9pPr>
          </a:lstStyle>
          <a:p/>
        </p:txBody>
      </p:sp>
      <p:sp>
        <p:nvSpPr>
          <p:cNvPr id="334" name="Google Shape;334;g182f62b9267_0_621"/>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rtl="0" algn="l">
              <a:spcBef>
                <a:spcPts val="0"/>
              </a:spcBef>
              <a:spcAft>
                <a:spcPts val="0"/>
              </a:spcAft>
              <a:buSzPts val="1400"/>
              <a:buChar char="●"/>
              <a:defRPr sz="1400"/>
            </a:lvl1pPr>
            <a:lvl2pPr indent="-88900" lvl="1" marL="457200" marR="0" rtl="0" algn="l">
              <a:spcBef>
                <a:spcPts val="0"/>
              </a:spcBef>
              <a:spcAft>
                <a:spcPts val="0"/>
              </a:spcAft>
              <a:buSzPts val="1400"/>
              <a:buChar char="○"/>
              <a:defRPr sz="1400"/>
            </a:lvl2pPr>
            <a:lvl3pPr indent="-88900" lvl="2" marL="914400" marR="0" rtl="0" algn="l">
              <a:spcBef>
                <a:spcPts val="0"/>
              </a:spcBef>
              <a:spcAft>
                <a:spcPts val="0"/>
              </a:spcAft>
              <a:buSzPts val="1400"/>
              <a:buChar char="■"/>
              <a:defRPr sz="1400"/>
            </a:lvl3pPr>
            <a:lvl4pPr indent="-88900" lvl="3" marL="1371600" marR="0" rtl="0" algn="l">
              <a:spcBef>
                <a:spcPts val="0"/>
              </a:spcBef>
              <a:spcAft>
                <a:spcPts val="0"/>
              </a:spcAft>
              <a:buSzPts val="1400"/>
              <a:buChar char="●"/>
              <a:defRPr sz="1400"/>
            </a:lvl4pPr>
            <a:lvl5pPr indent="-88900" lvl="4" marL="1828800" marR="0" rtl="0" algn="l">
              <a:spcBef>
                <a:spcPts val="0"/>
              </a:spcBef>
              <a:spcAft>
                <a:spcPts val="0"/>
              </a:spcAft>
              <a:buSzPts val="1400"/>
              <a:buChar char="○"/>
              <a:defRPr sz="1400"/>
            </a:lvl5pPr>
            <a:lvl6pPr indent="-88900" lvl="5" marL="2286000" marR="0" rtl="0" algn="l">
              <a:spcBef>
                <a:spcPts val="0"/>
              </a:spcBef>
              <a:spcAft>
                <a:spcPts val="0"/>
              </a:spcAft>
              <a:buSzPts val="1400"/>
              <a:buChar char="■"/>
              <a:defRPr sz="1400"/>
            </a:lvl6pPr>
            <a:lvl7pPr indent="-88900" lvl="6" marL="2743200" marR="0" rtl="0" algn="l">
              <a:spcBef>
                <a:spcPts val="0"/>
              </a:spcBef>
              <a:spcAft>
                <a:spcPts val="0"/>
              </a:spcAft>
              <a:buSzPts val="1400"/>
              <a:buChar char="●"/>
              <a:defRPr sz="1400"/>
            </a:lvl7pPr>
            <a:lvl8pPr indent="-88900" lvl="7" marL="3200400" marR="0" rtl="0" algn="l">
              <a:spcBef>
                <a:spcPts val="0"/>
              </a:spcBef>
              <a:spcAft>
                <a:spcPts val="0"/>
              </a:spcAft>
              <a:buSzPts val="1400"/>
              <a:buChar char="○"/>
              <a:defRPr sz="1400"/>
            </a:lvl8pPr>
            <a:lvl9pPr indent="-88900" lvl="8" marL="3657600" marR="0" rtl="0" algn="l">
              <a:spcBef>
                <a:spcPts val="0"/>
              </a:spcBef>
              <a:spcAft>
                <a:spcPts val="0"/>
              </a:spcAft>
              <a:buSzPts val="1400"/>
              <a:buChar char="■"/>
              <a:defRPr sz="1400"/>
            </a:lvl9pPr>
          </a:lstStyle>
          <a:p/>
        </p:txBody>
      </p:sp>
      <p:sp>
        <p:nvSpPr>
          <p:cNvPr id="335" name="Google Shape;335;g182f62b9267_0_621"/>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indent="-88900" lvl="0" marL="0" marR="0" rtl="0" algn="ctr">
              <a:spcBef>
                <a:spcPts val="0"/>
              </a:spcBef>
              <a:spcAft>
                <a:spcPts val="0"/>
              </a:spcAft>
              <a:buSzPts val="1400"/>
              <a:buChar char="●"/>
              <a:defRPr sz="1400"/>
            </a:lvl1pPr>
            <a:lvl2pPr indent="-88900" lvl="1" marL="457200" marR="0" rtl="0" algn="l">
              <a:spcBef>
                <a:spcPts val="0"/>
              </a:spcBef>
              <a:spcAft>
                <a:spcPts val="0"/>
              </a:spcAft>
              <a:buSzPts val="1400"/>
              <a:buChar char="○"/>
              <a:defRPr sz="1400"/>
            </a:lvl2pPr>
            <a:lvl3pPr indent="-88900" lvl="2" marL="914400" marR="0" rtl="0" algn="l">
              <a:spcBef>
                <a:spcPts val="0"/>
              </a:spcBef>
              <a:spcAft>
                <a:spcPts val="0"/>
              </a:spcAft>
              <a:buSzPts val="1400"/>
              <a:buChar char="■"/>
              <a:defRPr sz="1400"/>
            </a:lvl3pPr>
            <a:lvl4pPr indent="-88900" lvl="3" marL="1371600" marR="0" rtl="0" algn="l">
              <a:spcBef>
                <a:spcPts val="0"/>
              </a:spcBef>
              <a:spcAft>
                <a:spcPts val="0"/>
              </a:spcAft>
              <a:buSzPts val="1400"/>
              <a:buChar char="●"/>
              <a:defRPr sz="1400"/>
            </a:lvl4pPr>
            <a:lvl5pPr indent="-88900" lvl="4" marL="1828800" marR="0" rtl="0" algn="l">
              <a:spcBef>
                <a:spcPts val="0"/>
              </a:spcBef>
              <a:spcAft>
                <a:spcPts val="0"/>
              </a:spcAft>
              <a:buSzPts val="1400"/>
              <a:buChar char="○"/>
              <a:defRPr sz="1400"/>
            </a:lvl5pPr>
            <a:lvl6pPr indent="-88900" lvl="5" marL="2286000" marR="0" rtl="0" algn="l">
              <a:spcBef>
                <a:spcPts val="0"/>
              </a:spcBef>
              <a:spcAft>
                <a:spcPts val="0"/>
              </a:spcAft>
              <a:buSzPts val="1400"/>
              <a:buChar char="■"/>
              <a:defRPr sz="1400"/>
            </a:lvl6pPr>
            <a:lvl7pPr indent="-88900" lvl="6" marL="2743200" marR="0" rtl="0" algn="l">
              <a:spcBef>
                <a:spcPts val="0"/>
              </a:spcBef>
              <a:spcAft>
                <a:spcPts val="0"/>
              </a:spcAft>
              <a:buSzPts val="1400"/>
              <a:buChar char="●"/>
              <a:defRPr sz="1400"/>
            </a:lvl7pPr>
            <a:lvl8pPr indent="-88900" lvl="7" marL="3200400" marR="0" rtl="0" algn="l">
              <a:spcBef>
                <a:spcPts val="0"/>
              </a:spcBef>
              <a:spcAft>
                <a:spcPts val="0"/>
              </a:spcAft>
              <a:buSzPts val="1400"/>
              <a:buChar char="○"/>
              <a:defRPr sz="1400"/>
            </a:lvl8pPr>
            <a:lvl9pPr indent="-88900" lvl="8" marL="3657600" marR="0" rtl="0" algn="l">
              <a:spcBef>
                <a:spcPts val="0"/>
              </a:spcBef>
              <a:spcAft>
                <a:spcPts val="0"/>
              </a:spcAft>
              <a:buSzPts val="1400"/>
              <a:buChar char="■"/>
              <a:defRPr sz="1400"/>
            </a:lvl9pPr>
          </a:lstStyle>
          <a:p/>
        </p:txBody>
      </p:sp>
      <p:sp>
        <p:nvSpPr>
          <p:cNvPr id="336" name="Google Shape;336;g182f62b9267_0_621"/>
          <p:cNvSpPr txBox="1"/>
          <p:nvPr>
            <p:ph idx="12" type="sldNum"/>
          </p:nvPr>
        </p:nvSpPr>
        <p:spPr>
          <a:xfrm>
            <a:off x="6553200" y="4767263"/>
            <a:ext cx="2133600" cy="273900"/>
          </a:xfrm>
          <a:prstGeom prst="rect">
            <a:avLst/>
          </a:prstGeom>
          <a:noFill/>
          <a:ln>
            <a:noFill/>
          </a:ln>
        </p:spPr>
        <p:txBody>
          <a:bodyPr anchorCtr="0" anchor="ctr" bIns="91425" lIns="91425" spcFirstLastPara="1" rIns="91425" wrap="square" tIns="91425">
            <a:normAutofit fontScale="25000" lnSpcReduction="20000"/>
          </a:bodyPr>
          <a:lstStyle>
            <a:lvl1pPr indent="0" lvl="0" marL="0" marR="0" rtl="0" algn="r">
              <a:buNone/>
              <a:defRPr/>
            </a:lvl1pPr>
            <a:lvl2pPr indent="0" lvl="1" marL="0" marR="0" rtl="0" algn="r">
              <a:buNone/>
              <a:defRPr/>
            </a:lvl2pPr>
            <a:lvl3pPr indent="0" lvl="2" marL="0" marR="0" rtl="0" algn="r">
              <a:buNone/>
              <a:defRPr/>
            </a:lvl3pPr>
            <a:lvl4pPr indent="0" lvl="3" marL="0" marR="0" rtl="0" algn="r">
              <a:buNone/>
              <a:defRPr/>
            </a:lvl4pPr>
            <a:lvl5pPr indent="0" lvl="4" marL="0" marR="0" rtl="0" algn="r">
              <a:buNone/>
              <a:defRPr/>
            </a:lvl5pPr>
            <a:lvl6pPr indent="0" lvl="5" marL="0" marR="0" rtl="0" algn="r">
              <a:buNone/>
              <a:defRPr/>
            </a:lvl6pPr>
            <a:lvl7pPr indent="0" lvl="6" marL="0" marR="0" rtl="0" algn="r">
              <a:buNone/>
              <a:defRPr/>
            </a:lvl7pPr>
            <a:lvl8pPr indent="0" lvl="7" marL="0" marR="0" rtl="0" algn="r">
              <a:buNone/>
              <a:defRPr/>
            </a:lvl8pPr>
            <a:lvl9pPr indent="0" lvl="8" marL="0" marR="0" rtl="0" algn="r">
              <a:buNone/>
              <a:defRPr/>
            </a:lvl9pPr>
          </a:lstStyle>
          <a:p>
            <a:pPr indent="-22225" lvl="0" marL="0" rtl="0" algn="r">
              <a:spcBef>
                <a:spcPts val="0"/>
              </a:spcBef>
              <a:spcAft>
                <a:spcPts val="0"/>
              </a:spcAft>
              <a:buSzPct val="140000"/>
              <a:buChar char="●"/>
            </a:pPr>
            <a:r>
              <a:t/>
            </a:r>
            <a:endParaRPr/>
          </a:p>
          <a:p>
            <a:pPr indent="-22225" lvl="1" marL="457200" rtl="0" algn="l">
              <a:spcBef>
                <a:spcPts val="0"/>
              </a:spcBef>
              <a:spcAft>
                <a:spcPts val="0"/>
              </a:spcAft>
              <a:buSzPct val="140000"/>
              <a:buChar char="○"/>
            </a:pPr>
            <a:r>
              <a:t/>
            </a:r>
            <a:endParaRPr/>
          </a:p>
          <a:p>
            <a:pPr indent="-22225" lvl="2" marL="914400" rtl="0" algn="l">
              <a:spcBef>
                <a:spcPts val="0"/>
              </a:spcBef>
              <a:spcAft>
                <a:spcPts val="0"/>
              </a:spcAft>
              <a:buSzPct val="140000"/>
              <a:buChar char="■"/>
            </a:pPr>
            <a:r>
              <a:t/>
            </a:r>
            <a:endParaRPr/>
          </a:p>
          <a:p>
            <a:pPr indent="-22225" lvl="3" marL="1371600" rtl="0" algn="l">
              <a:spcBef>
                <a:spcPts val="0"/>
              </a:spcBef>
              <a:spcAft>
                <a:spcPts val="0"/>
              </a:spcAft>
              <a:buSzPct val="140000"/>
              <a:buChar char="●"/>
            </a:pPr>
            <a:r>
              <a:t/>
            </a:r>
            <a:endParaRPr/>
          </a:p>
          <a:p>
            <a:pPr indent="-22225" lvl="4" marL="1828800" rtl="0" algn="l">
              <a:spcBef>
                <a:spcPts val="0"/>
              </a:spcBef>
              <a:spcAft>
                <a:spcPts val="0"/>
              </a:spcAft>
              <a:buSzPct val="140000"/>
              <a:buChar char="○"/>
            </a:pPr>
            <a:r>
              <a:t/>
            </a:r>
            <a:endParaRPr/>
          </a:p>
          <a:p>
            <a:pPr indent="-22225" lvl="5" marL="2286000" rtl="0" algn="l">
              <a:spcBef>
                <a:spcPts val="0"/>
              </a:spcBef>
              <a:spcAft>
                <a:spcPts val="0"/>
              </a:spcAft>
              <a:buSzPct val="140000"/>
              <a:buChar char="■"/>
            </a:pPr>
            <a:r>
              <a:t/>
            </a:r>
            <a:endParaRPr/>
          </a:p>
          <a:p>
            <a:pPr indent="-22225" lvl="6" marL="2743200" rtl="0" algn="l">
              <a:spcBef>
                <a:spcPts val="0"/>
              </a:spcBef>
              <a:spcAft>
                <a:spcPts val="0"/>
              </a:spcAft>
              <a:buSzPct val="140000"/>
              <a:buChar char="●"/>
            </a:pPr>
            <a:r>
              <a:t/>
            </a:r>
            <a:endParaRPr/>
          </a:p>
          <a:p>
            <a:pPr indent="-22225" lvl="7" marL="3200400" rtl="0" algn="l">
              <a:spcBef>
                <a:spcPts val="0"/>
              </a:spcBef>
              <a:spcAft>
                <a:spcPts val="0"/>
              </a:spcAft>
              <a:buSzPct val="140000"/>
              <a:buChar char="○"/>
            </a:pPr>
            <a:r>
              <a:t/>
            </a:r>
            <a:endParaRPr/>
          </a:p>
          <a:p>
            <a:pPr indent="-22225" lvl="8" marL="3657600" rtl="0" algn="l">
              <a:spcBef>
                <a:spcPts val="0"/>
              </a:spcBef>
              <a:spcAft>
                <a:spcPts val="0"/>
              </a:spcAft>
              <a:buSzPct val="140000"/>
              <a:buChar char="■"/>
            </a:pPr>
            <a:r>
              <a:t/>
            </a:r>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rgbClr val="FFFFFF">
            <a:alpha val="29800"/>
          </a:srgbClr>
        </a:solidFill>
      </p:bgPr>
    </p:bg>
    <p:spTree>
      <p:nvGrpSpPr>
        <p:cNvPr id="337" name="Shape 337"/>
        <p:cNvGrpSpPr/>
        <p:nvPr/>
      </p:nvGrpSpPr>
      <p:grpSpPr>
        <a:xfrm>
          <a:off x="0" y="0"/>
          <a:ext cx="0" cy="0"/>
          <a:chOff x="0" y="0"/>
          <a:chExt cx="0" cy="0"/>
        </a:xfrm>
      </p:grpSpPr>
      <p:sp>
        <p:nvSpPr>
          <p:cNvPr id="338" name="Google Shape;338;g182f62b9267_0_627"/>
          <p:cNvSpPr txBox="1"/>
          <p:nvPr>
            <p:ph type="title"/>
          </p:nvPr>
        </p:nvSpPr>
        <p:spPr>
          <a:xfrm>
            <a:off x="311700" y="266300"/>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Clr>
                <a:srgbClr val="434343"/>
              </a:buClr>
              <a:buSzPts val="3600"/>
              <a:buFont typeface="Google Sans"/>
              <a:buNone/>
              <a:defRPr sz="3600">
                <a:solidFill>
                  <a:srgbClr val="434343"/>
                </a:solidFill>
                <a:latin typeface="Google Sans"/>
                <a:ea typeface="Google Sans"/>
                <a:cs typeface="Google Sans"/>
                <a:sym typeface="Google Sans"/>
              </a:defRPr>
            </a:lvl1pPr>
            <a:lvl2pPr lvl="1" rtl="0">
              <a:spcBef>
                <a:spcPts val="0"/>
              </a:spcBef>
              <a:spcAft>
                <a:spcPts val="0"/>
              </a:spcAft>
              <a:buClr>
                <a:srgbClr val="434343"/>
              </a:buClr>
              <a:buSzPts val="2800"/>
              <a:buFont typeface="Google Sans"/>
              <a:buNone/>
              <a:defRPr>
                <a:solidFill>
                  <a:srgbClr val="434343"/>
                </a:solidFill>
                <a:latin typeface="Google Sans"/>
                <a:ea typeface="Google Sans"/>
                <a:cs typeface="Google Sans"/>
                <a:sym typeface="Google Sans"/>
              </a:defRPr>
            </a:lvl2pPr>
            <a:lvl3pPr lvl="2" rtl="0">
              <a:spcBef>
                <a:spcPts val="0"/>
              </a:spcBef>
              <a:spcAft>
                <a:spcPts val="0"/>
              </a:spcAft>
              <a:buClr>
                <a:srgbClr val="434343"/>
              </a:buClr>
              <a:buSzPts val="2800"/>
              <a:buFont typeface="Google Sans"/>
              <a:buNone/>
              <a:defRPr>
                <a:solidFill>
                  <a:srgbClr val="434343"/>
                </a:solidFill>
                <a:latin typeface="Google Sans"/>
                <a:ea typeface="Google Sans"/>
                <a:cs typeface="Google Sans"/>
                <a:sym typeface="Google Sans"/>
              </a:defRPr>
            </a:lvl3pPr>
            <a:lvl4pPr lvl="3" rtl="0">
              <a:spcBef>
                <a:spcPts val="0"/>
              </a:spcBef>
              <a:spcAft>
                <a:spcPts val="0"/>
              </a:spcAft>
              <a:buClr>
                <a:srgbClr val="434343"/>
              </a:buClr>
              <a:buSzPts val="2800"/>
              <a:buFont typeface="Google Sans"/>
              <a:buNone/>
              <a:defRPr>
                <a:solidFill>
                  <a:srgbClr val="434343"/>
                </a:solidFill>
                <a:latin typeface="Google Sans"/>
                <a:ea typeface="Google Sans"/>
                <a:cs typeface="Google Sans"/>
                <a:sym typeface="Google Sans"/>
              </a:defRPr>
            </a:lvl4pPr>
            <a:lvl5pPr lvl="4" rtl="0">
              <a:spcBef>
                <a:spcPts val="0"/>
              </a:spcBef>
              <a:spcAft>
                <a:spcPts val="0"/>
              </a:spcAft>
              <a:buClr>
                <a:srgbClr val="434343"/>
              </a:buClr>
              <a:buSzPts val="2800"/>
              <a:buFont typeface="Google Sans"/>
              <a:buNone/>
              <a:defRPr>
                <a:solidFill>
                  <a:srgbClr val="434343"/>
                </a:solidFill>
                <a:latin typeface="Google Sans"/>
                <a:ea typeface="Google Sans"/>
                <a:cs typeface="Google Sans"/>
                <a:sym typeface="Google Sans"/>
              </a:defRPr>
            </a:lvl5pPr>
            <a:lvl6pPr lvl="5" rtl="0">
              <a:spcBef>
                <a:spcPts val="0"/>
              </a:spcBef>
              <a:spcAft>
                <a:spcPts val="0"/>
              </a:spcAft>
              <a:buClr>
                <a:srgbClr val="434343"/>
              </a:buClr>
              <a:buSzPts val="2800"/>
              <a:buFont typeface="Google Sans"/>
              <a:buNone/>
              <a:defRPr>
                <a:solidFill>
                  <a:srgbClr val="434343"/>
                </a:solidFill>
                <a:latin typeface="Google Sans"/>
                <a:ea typeface="Google Sans"/>
                <a:cs typeface="Google Sans"/>
                <a:sym typeface="Google Sans"/>
              </a:defRPr>
            </a:lvl6pPr>
            <a:lvl7pPr lvl="6" rtl="0">
              <a:spcBef>
                <a:spcPts val="0"/>
              </a:spcBef>
              <a:spcAft>
                <a:spcPts val="0"/>
              </a:spcAft>
              <a:buClr>
                <a:srgbClr val="434343"/>
              </a:buClr>
              <a:buSzPts val="2800"/>
              <a:buFont typeface="Google Sans"/>
              <a:buNone/>
              <a:defRPr>
                <a:solidFill>
                  <a:srgbClr val="434343"/>
                </a:solidFill>
                <a:latin typeface="Google Sans"/>
                <a:ea typeface="Google Sans"/>
                <a:cs typeface="Google Sans"/>
                <a:sym typeface="Google Sans"/>
              </a:defRPr>
            </a:lvl7pPr>
            <a:lvl8pPr lvl="7" rtl="0">
              <a:spcBef>
                <a:spcPts val="0"/>
              </a:spcBef>
              <a:spcAft>
                <a:spcPts val="0"/>
              </a:spcAft>
              <a:buClr>
                <a:srgbClr val="434343"/>
              </a:buClr>
              <a:buSzPts val="2800"/>
              <a:buFont typeface="Google Sans"/>
              <a:buNone/>
              <a:defRPr>
                <a:solidFill>
                  <a:srgbClr val="434343"/>
                </a:solidFill>
                <a:latin typeface="Google Sans"/>
                <a:ea typeface="Google Sans"/>
                <a:cs typeface="Google Sans"/>
                <a:sym typeface="Google Sans"/>
              </a:defRPr>
            </a:lvl8pPr>
            <a:lvl9pPr lvl="8" rtl="0">
              <a:spcBef>
                <a:spcPts val="0"/>
              </a:spcBef>
              <a:spcAft>
                <a:spcPts val="0"/>
              </a:spcAft>
              <a:buClr>
                <a:srgbClr val="434343"/>
              </a:buClr>
              <a:buSzPts val="2800"/>
              <a:buFont typeface="Google Sans"/>
              <a:buNone/>
              <a:defRPr>
                <a:solidFill>
                  <a:srgbClr val="434343"/>
                </a:solidFill>
                <a:latin typeface="Google Sans"/>
                <a:ea typeface="Google Sans"/>
                <a:cs typeface="Google Sans"/>
                <a:sym typeface="Google Sans"/>
              </a:defRPr>
            </a:lvl9pPr>
          </a:lstStyle>
          <a:p/>
        </p:txBody>
      </p:sp>
      <p:sp>
        <p:nvSpPr>
          <p:cNvPr id="339" name="Google Shape;339;g182f62b9267_0_627"/>
          <p:cNvSpPr txBox="1"/>
          <p:nvPr>
            <p:ph idx="1" type="body"/>
          </p:nvPr>
        </p:nvSpPr>
        <p:spPr>
          <a:xfrm>
            <a:off x="311700" y="1505425"/>
            <a:ext cx="8520600" cy="3227700"/>
          </a:xfrm>
          <a:prstGeom prst="rect">
            <a:avLst/>
          </a:prstGeom>
        </p:spPr>
        <p:txBody>
          <a:bodyPr anchorCtr="0" anchor="t" bIns="34275" lIns="34275" spcFirstLastPara="1" rIns="34275" wrap="square" tIns="34275">
            <a:spAutoFit/>
          </a:bodyPr>
          <a:lstStyle>
            <a:lvl1pPr indent="-355600" lvl="0" marL="457200" rtl="0">
              <a:spcBef>
                <a:spcPts val="0"/>
              </a:spcBef>
              <a:spcAft>
                <a:spcPts val="0"/>
              </a:spcAft>
              <a:buSzPts val="2000"/>
              <a:buFont typeface="Google Sans"/>
              <a:buChar char="●"/>
              <a:defRPr sz="2000">
                <a:latin typeface="Google Sans"/>
                <a:ea typeface="Google Sans"/>
                <a:cs typeface="Google Sans"/>
                <a:sym typeface="Google Sans"/>
              </a:defRPr>
            </a:lvl1pPr>
            <a:lvl2pPr indent="-342900" lvl="1" marL="914400" rtl="0">
              <a:spcBef>
                <a:spcPts val="0"/>
              </a:spcBef>
              <a:spcAft>
                <a:spcPts val="0"/>
              </a:spcAft>
              <a:buSzPts val="1800"/>
              <a:buFont typeface="Google Sans"/>
              <a:buChar char="○"/>
              <a:defRPr>
                <a:latin typeface="Google Sans"/>
                <a:ea typeface="Google Sans"/>
                <a:cs typeface="Google Sans"/>
                <a:sym typeface="Google Sans"/>
              </a:defRPr>
            </a:lvl2pPr>
            <a:lvl3pPr indent="-317500" lvl="2" marL="1371600" rtl="0">
              <a:spcBef>
                <a:spcPts val="0"/>
              </a:spcBef>
              <a:spcAft>
                <a:spcPts val="0"/>
              </a:spcAft>
              <a:buSzPts val="1400"/>
              <a:buFont typeface="Google Sans"/>
              <a:buChar char="■"/>
              <a:defRPr>
                <a:latin typeface="Google Sans"/>
                <a:ea typeface="Google Sans"/>
                <a:cs typeface="Google Sans"/>
                <a:sym typeface="Google Sans"/>
              </a:defRPr>
            </a:lvl3pPr>
            <a:lvl4pPr indent="-317500" lvl="3" marL="1828800" rtl="0">
              <a:spcBef>
                <a:spcPts val="0"/>
              </a:spcBef>
              <a:spcAft>
                <a:spcPts val="0"/>
              </a:spcAft>
              <a:buSzPts val="1400"/>
              <a:buFont typeface="Google Sans"/>
              <a:buChar char="●"/>
              <a:defRPr>
                <a:latin typeface="Google Sans"/>
                <a:ea typeface="Google Sans"/>
                <a:cs typeface="Google Sans"/>
                <a:sym typeface="Google Sans"/>
              </a:defRPr>
            </a:lvl4pPr>
            <a:lvl5pPr indent="-298450" lvl="4" marL="2286000" rtl="0">
              <a:spcBef>
                <a:spcPts val="0"/>
              </a:spcBef>
              <a:spcAft>
                <a:spcPts val="0"/>
              </a:spcAft>
              <a:buSzPts val="1100"/>
              <a:buFont typeface="Google Sans"/>
              <a:buChar char="○"/>
              <a:defRPr>
                <a:latin typeface="Google Sans"/>
                <a:ea typeface="Google Sans"/>
                <a:cs typeface="Google Sans"/>
                <a:sym typeface="Google Sans"/>
              </a:defRPr>
            </a:lvl5pPr>
            <a:lvl6pPr indent="-298450" lvl="5" marL="2743200" rtl="0">
              <a:spcBef>
                <a:spcPts val="0"/>
              </a:spcBef>
              <a:spcAft>
                <a:spcPts val="0"/>
              </a:spcAft>
              <a:buSzPts val="1100"/>
              <a:buFont typeface="Google Sans"/>
              <a:buChar char="■"/>
              <a:defRPr>
                <a:latin typeface="Google Sans"/>
                <a:ea typeface="Google Sans"/>
                <a:cs typeface="Google Sans"/>
                <a:sym typeface="Google Sans"/>
              </a:defRPr>
            </a:lvl6pPr>
            <a:lvl7pPr indent="-298450" lvl="6" marL="3200400" rtl="0">
              <a:spcBef>
                <a:spcPts val="0"/>
              </a:spcBef>
              <a:spcAft>
                <a:spcPts val="0"/>
              </a:spcAft>
              <a:buSzPts val="1100"/>
              <a:buFont typeface="Google Sans"/>
              <a:buChar char="●"/>
              <a:defRPr>
                <a:latin typeface="Google Sans"/>
                <a:ea typeface="Google Sans"/>
                <a:cs typeface="Google Sans"/>
                <a:sym typeface="Google Sans"/>
              </a:defRPr>
            </a:lvl7pPr>
            <a:lvl8pPr indent="-298450" lvl="7" marL="3657600" rtl="0">
              <a:spcBef>
                <a:spcPts val="0"/>
              </a:spcBef>
              <a:spcAft>
                <a:spcPts val="0"/>
              </a:spcAft>
              <a:buSzPts val="1100"/>
              <a:buFont typeface="Google Sans"/>
              <a:buChar char="○"/>
              <a:defRPr>
                <a:latin typeface="Google Sans"/>
                <a:ea typeface="Google Sans"/>
                <a:cs typeface="Google Sans"/>
                <a:sym typeface="Google Sans"/>
              </a:defRPr>
            </a:lvl8pPr>
            <a:lvl9pPr indent="-298450" lvl="8" marL="4114800" rtl="0">
              <a:spcBef>
                <a:spcPts val="0"/>
              </a:spcBef>
              <a:spcAft>
                <a:spcPts val="0"/>
              </a:spcAft>
              <a:buSzPts val="1100"/>
              <a:buFont typeface="Google Sans"/>
              <a:buChar char="■"/>
              <a:defRPr>
                <a:latin typeface="Google Sans"/>
                <a:ea typeface="Google Sans"/>
                <a:cs typeface="Google Sans"/>
                <a:sym typeface="Google Sans"/>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3" name="Shape 33"/>
        <p:cNvGrpSpPr/>
        <p:nvPr/>
      </p:nvGrpSpPr>
      <p:grpSpPr>
        <a:xfrm>
          <a:off x="0" y="0"/>
          <a:ext cx="0" cy="0"/>
          <a:chOff x="0" y="0"/>
          <a:chExt cx="0" cy="0"/>
        </a:xfrm>
      </p:grpSpPr>
      <p:sp>
        <p:nvSpPr>
          <p:cNvPr id="34" name="Google Shape;34;p52"/>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5" name="Google Shape;35;p5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6" name="Shape 36"/>
        <p:cNvGrpSpPr/>
        <p:nvPr/>
      </p:nvGrpSpPr>
      <p:grpSpPr>
        <a:xfrm>
          <a:off x="0" y="0"/>
          <a:ext cx="0" cy="0"/>
          <a:chOff x="0" y="0"/>
          <a:chExt cx="0" cy="0"/>
        </a:xfrm>
      </p:grpSpPr>
      <p:sp>
        <p:nvSpPr>
          <p:cNvPr id="37" name="Google Shape;37;p53"/>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 name="Google Shape;38;p53"/>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39" name="Google Shape;39;p53"/>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0" name="Google Shape;40;p53"/>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41" name="Google Shape;41;p5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2.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6.xml"/><Relationship Id="rId22" Type="http://schemas.openxmlformats.org/officeDocument/2006/relationships/slideLayout" Target="../slideLayouts/slideLayout38.xml"/><Relationship Id="rId21" Type="http://schemas.openxmlformats.org/officeDocument/2006/relationships/slideLayout" Target="../slideLayouts/slideLayout37.xml"/><Relationship Id="rId24" Type="http://schemas.openxmlformats.org/officeDocument/2006/relationships/slideLayout" Target="../slideLayouts/slideLayout40.xml"/><Relationship Id="rId23" Type="http://schemas.openxmlformats.org/officeDocument/2006/relationships/slideLayout" Target="../slideLayouts/slideLayout39.xml"/><Relationship Id="rId1" Type="http://schemas.openxmlformats.org/officeDocument/2006/relationships/slideLayout" Target="../slideLayouts/slideLayout17.xml"/><Relationship Id="rId2" Type="http://schemas.openxmlformats.org/officeDocument/2006/relationships/slideLayout" Target="../slideLayouts/slideLayout18.xml"/><Relationship Id="rId3" Type="http://schemas.openxmlformats.org/officeDocument/2006/relationships/slideLayout" Target="../slideLayouts/slideLayout19.xml"/><Relationship Id="rId4" Type="http://schemas.openxmlformats.org/officeDocument/2006/relationships/slideLayout" Target="../slideLayouts/slideLayout20.xml"/><Relationship Id="rId9" Type="http://schemas.openxmlformats.org/officeDocument/2006/relationships/slideLayout" Target="../slideLayouts/slideLayout25.xml"/><Relationship Id="rId26" Type="http://schemas.openxmlformats.org/officeDocument/2006/relationships/slideLayout" Target="../slideLayouts/slideLayout42.xml"/><Relationship Id="rId25" Type="http://schemas.openxmlformats.org/officeDocument/2006/relationships/slideLayout" Target="../slideLayouts/slideLayout41.xml"/><Relationship Id="rId28" Type="http://schemas.openxmlformats.org/officeDocument/2006/relationships/slideLayout" Target="../slideLayouts/slideLayout44.xml"/><Relationship Id="rId27" Type="http://schemas.openxmlformats.org/officeDocument/2006/relationships/slideLayout" Target="../slideLayouts/slideLayout43.xml"/><Relationship Id="rId5" Type="http://schemas.openxmlformats.org/officeDocument/2006/relationships/slideLayout" Target="../slideLayouts/slideLayout21.xml"/><Relationship Id="rId6" Type="http://schemas.openxmlformats.org/officeDocument/2006/relationships/slideLayout" Target="../slideLayouts/slideLayout22.xml"/><Relationship Id="rId29" Type="http://schemas.openxmlformats.org/officeDocument/2006/relationships/slideLayout" Target="../slideLayouts/slideLayout45.xml"/><Relationship Id="rId7" Type="http://schemas.openxmlformats.org/officeDocument/2006/relationships/slideLayout" Target="../slideLayouts/slideLayout23.xml"/><Relationship Id="rId8" Type="http://schemas.openxmlformats.org/officeDocument/2006/relationships/slideLayout" Target="../slideLayouts/slideLayout24.xml"/><Relationship Id="rId31" Type="http://schemas.openxmlformats.org/officeDocument/2006/relationships/slideLayout" Target="../slideLayouts/slideLayout47.xml"/><Relationship Id="rId30" Type="http://schemas.openxmlformats.org/officeDocument/2006/relationships/slideLayout" Target="../slideLayouts/slideLayout46.xml"/><Relationship Id="rId11" Type="http://schemas.openxmlformats.org/officeDocument/2006/relationships/slideLayout" Target="../slideLayouts/slideLayout27.xml"/><Relationship Id="rId10" Type="http://schemas.openxmlformats.org/officeDocument/2006/relationships/slideLayout" Target="../slideLayouts/slideLayout26.xml"/><Relationship Id="rId32" Type="http://schemas.openxmlformats.org/officeDocument/2006/relationships/theme" Target="../theme/theme4.xml"/><Relationship Id="rId13" Type="http://schemas.openxmlformats.org/officeDocument/2006/relationships/slideLayout" Target="../slideLayouts/slideLayout29.xml"/><Relationship Id="rId12" Type="http://schemas.openxmlformats.org/officeDocument/2006/relationships/slideLayout" Target="../slideLayouts/slideLayout28.xml"/><Relationship Id="rId15" Type="http://schemas.openxmlformats.org/officeDocument/2006/relationships/slideLayout" Target="../slideLayouts/slideLayout31.xml"/><Relationship Id="rId14" Type="http://schemas.openxmlformats.org/officeDocument/2006/relationships/slideLayout" Target="../slideLayouts/slideLayout30.xml"/><Relationship Id="rId17" Type="http://schemas.openxmlformats.org/officeDocument/2006/relationships/slideLayout" Target="../slideLayouts/slideLayout33.xml"/><Relationship Id="rId16" Type="http://schemas.openxmlformats.org/officeDocument/2006/relationships/slideLayout" Target="../slideLayouts/slideLayout32.xml"/><Relationship Id="rId19" Type="http://schemas.openxmlformats.org/officeDocument/2006/relationships/slideLayout" Target="../slideLayouts/slideLayout35.xml"/><Relationship Id="rId18" Type="http://schemas.openxmlformats.org/officeDocument/2006/relationships/slideLayout" Target="../slideLayouts/slideLayout34.xml"/></Relationships>
</file>

<file path=ppt/slideMasters/_rels/slideMaster3.xml.rels><?xml version="1.0" encoding="UTF-8" standalone="yes"?><Relationships xmlns="http://schemas.openxmlformats.org/package/2006/relationships"><Relationship Id="rId20" Type="http://schemas.openxmlformats.org/officeDocument/2006/relationships/slideLayout" Target="../slideLayouts/slideLayout67.xml"/><Relationship Id="rId22" Type="http://schemas.openxmlformats.org/officeDocument/2006/relationships/slideLayout" Target="../slideLayouts/slideLayout69.xml"/><Relationship Id="rId21" Type="http://schemas.openxmlformats.org/officeDocument/2006/relationships/slideLayout" Target="../slideLayouts/slideLayout68.xml"/><Relationship Id="rId24" Type="http://schemas.openxmlformats.org/officeDocument/2006/relationships/slideLayout" Target="../slideLayouts/slideLayout71.xml"/><Relationship Id="rId23" Type="http://schemas.openxmlformats.org/officeDocument/2006/relationships/slideLayout" Target="../slideLayouts/slideLayout70.xml"/><Relationship Id="rId1" Type="http://schemas.openxmlformats.org/officeDocument/2006/relationships/slideLayout" Target="../slideLayouts/slideLayout48.xml"/><Relationship Id="rId2" Type="http://schemas.openxmlformats.org/officeDocument/2006/relationships/slideLayout" Target="../slideLayouts/slideLayout49.xml"/><Relationship Id="rId3" Type="http://schemas.openxmlformats.org/officeDocument/2006/relationships/slideLayout" Target="../slideLayouts/slideLayout50.xml"/><Relationship Id="rId4" Type="http://schemas.openxmlformats.org/officeDocument/2006/relationships/slideLayout" Target="../slideLayouts/slideLayout51.xml"/><Relationship Id="rId9" Type="http://schemas.openxmlformats.org/officeDocument/2006/relationships/slideLayout" Target="../slideLayouts/slideLayout56.xml"/><Relationship Id="rId26" Type="http://schemas.openxmlformats.org/officeDocument/2006/relationships/slideLayout" Target="../slideLayouts/slideLayout73.xml"/><Relationship Id="rId25" Type="http://schemas.openxmlformats.org/officeDocument/2006/relationships/slideLayout" Target="../slideLayouts/slideLayout72.xml"/><Relationship Id="rId28" Type="http://schemas.openxmlformats.org/officeDocument/2006/relationships/slideLayout" Target="../slideLayouts/slideLayout75.xml"/><Relationship Id="rId27" Type="http://schemas.openxmlformats.org/officeDocument/2006/relationships/slideLayout" Target="../slideLayouts/slideLayout74.xml"/><Relationship Id="rId5" Type="http://schemas.openxmlformats.org/officeDocument/2006/relationships/slideLayout" Target="../slideLayouts/slideLayout52.xml"/><Relationship Id="rId6" Type="http://schemas.openxmlformats.org/officeDocument/2006/relationships/slideLayout" Target="../slideLayouts/slideLayout53.xml"/><Relationship Id="rId29" Type="http://schemas.openxmlformats.org/officeDocument/2006/relationships/slideLayout" Target="../slideLayouts/slideLayout76.xml"/><Relationship Id="rId7" Type="http://schemas.openxmlformats.org/officeDocument/2006/relationships/slideLayout" Target="../slideLayouts/slideLayout54.xml"/><Relationship Id="rId8" Type="http://schemas.openxmlformats.org/officeDocument/2006/relationships/slideLayout" Target="../slideLayouts/slideLayout55.xml"/><Relationship Id="rId31" Type="http://schemas.openxmlformats.org/officeDocument/2006/relationships/slideLayout" Target="../slideLayouts/slideLayout78.xml"/><Relationship Id="rId30" Type="http://schemas.openxmlformats.org/officeDocument/2006/relationships/slideLayout" Target="../slideLayouts/slideLayout77.xml"/><Relationship Id="rId11" Type="http://schemas.openxmlformats.org/officeDocument/2006/relationships/slideLayout" Target="../slideLayouts/slideLayout58.xml"/><Relationship Id="rId10" Type="http://schemas.openxmlformats.org/officeDocument/2006/relationships/slideLayout" Target="../slideLayouts/slideLayout57.xml"/><Relationship Id="rId32" Type="http://schemas.openxmlformats.org/officeDocument/2006/relationships/theme" Target="../theme/theme1.xml"/><Relationship Id="rId13" Type="http://schemas.openxmlformats.org/officeDocument/2006/relationships/slideLayout" Target="../slideLayouts/slideLayout60.xml"/><Relationship Id="rId12" Type="http://schemas.openxmlformats.org/officeDocument/2006/relationships/slideLayout" Target="../slideLayouts/slideLayout59.xml"/><Relationship Id="rId15" Type="http://schemas.openxmlformats.org/officeDocument/2006/relationships/slideLayout" Target="../slideLayouts/slideLayout62.xml"/><Relationship Id="rId14" Type="http://schemas.openxmlformats.org/officeDocument/2006/relationships/slideLayout" Target="../slideLayouts/slideLayout61.xml"/><Relationship Id="rId17" Type="http://schemas.openxmlformats.org/officeDocument/2006/relationships/slideLayout" Target="../slideLayouts/slideLayout64.xml"/><Relationship Id="rId16" Type="http://schemas.openxmlformats.org/officeDocument/2006/relationships/slideLayout" Target="../slideLayouts/slideLayout63.xml"/><Relationship Id="rId19" Type="http://schemas.openxmlformats.org/officeDocument/2006/relationships/slideLayout" Target="../slideLayouts/slideLayout66.xml"/><Relationship Id="rId18" Type="http://schemas.openxmlformats.org/officeDocument/2006/relationships/slideLayout" Target="../slideLayouts/slideLayout65.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4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4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4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6" name="Shape 56"/>
        <p:cNvGrpSpPr/>
        <p:nvPr/>
      </p:nvGrpSpPr>
      <p:grpSpPr>
        <a:xfrm>
          <a:off x="0" y="0"/>
          <a:ext cx="0" cy="0"/>
          <a:chOff x="0" y="0"/>
          <a:chExt cx="0" cy="0"/>
        </a:xfrm>
      </p:grpSpPr>
      <p:sp>
        <p:nvSpPr>
          <p:cNvPr id="57" name="Google Shape;57;p4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2"/>
              </a:buClr>
              <a:buSzPts val="2800"/>
              <a:buFont typeface="Arial"/>
              <a:buNone/>
              <a:defRPr b="0" i="0" sz="2800" u="none" cap="none" strike="noStrike">
                <a:solidFill>
                  <a:schemeClr val="dk2"/>
                </a:solidFill>
                <a:latin typeface="Arial"/>
                <a:ea typeface="Arial"/>
                <a:cs typeface="Arial"/>
                <a:sym typeface="Arial"/>
              </a:defRPr>
            </a:lvl1pPr>
            <a:lvl2pPr lvl="1" marR="0" rtl="0" algn="l">
              <a:lnSpc>
                <a:spcPct val="100000"/>
              </a:lnSpc>
              <a:spcBef>
                <a:spcPts val="0"/>
              </a:spcBef>
              <a:spcAft>
                <a:spcPts val="0"/>
              </a:spcAft>
              <a:buClr>
                <a:schemeClr val="dk2"/>
              </a:buClr>
              <a:buSzPts val="2800"/>
              <a:buFont typeface="Arial"/>
              <a:buNone/>
              <a:defRPr b="0" i="0" sz="2800" u="none" cap="none" strike="noStrike">
                <a:solidFill>
                  <a:schemeClr val="dk2"/>
                </a:solidFill>
                <a:latin typeface="Arial"/>
                <a:ea typeface="Arial"/>
                <a:cs typeface="Arial"/>
                <a:sym typeface="Arial"/>
              </a:defRPr>
            </a:lvl2pPr>
            <a:lvl3pPr lvl="2" marR="0" rtl="0" algn="l">
              <a:lnSpc>
                <a:spcPct val="100000"/>
              </a:lnSpc>
              <a:spcBef>
                <a:spcPts val="0"/>
              </a:spcBef>
              <a:spcAft>
                <a:spcPts val="0"/>
              </a:spcAft>
              <a:buClr>
                <a:schemeClr val="dk2"/>
              </a:buClr>
              <a:buSzPts val="2800"/>
              <a:buFont typeface="Arial"/>
              <a:buNone/>
              <a:defRPr b="0" i="0" sz="2800" u="none" cap="none" strike="noStrike">
                <a:solidFill>
                  <a:schemeClr val="dk2"/>
                </a:solidFill>
                <a:latin typeface="Arial"/>
                <a:ea typeface="Arial"/>
                <a:cs typeface="Arial"/>
                <a:sym typeface="Arial"/>
              </a:defRPr>
            </a:lvl3pPr>
            <a:lvl4pPr lvl="3" marR="0" rtl="0" algn="l">
              <a:lnSpc>
                <a:spcPct val="100000"/>
              </a:lnSpc>
              <a:spcBef>
                <a:spcPts val="0"/>
              </a:spcBef>
              <a:spcAft>
                <a:spcPts val="0"/>
              </a:spcAft>
              <a:buClr>
                <a:schemeClr val="dk2"/>
              </a:buClr>
              <a:buSzPts val="2800"/>
              <a:buFont typeface="Arial"/>
              <a:buNone/>
              <a:defRPr b="0" i="0" sz="2800" u="none" cap="none" strike="noStrike">
                <a:solidFill>
                  <a:schemeClr val="dk2"/>
                </a:solidFill>
                <a:latin typeface="Arial"/>
                <a:ea typeface="Arial"/>
                <a:cs typeface="Arial"/>
                <a:sym typeface="Arial"/>
              </a:defRPr>
            </a:lvl4pPr>
            <a:lvl5pPr lvl="4" marR="0" rtl="0" algn="l">
              <a:lnSpc>
                <a:spcPct val="100000"/>
              </a:lnSpc>
              <a:spcBef>
                <a:spcPts val="0"/>
              </a:spcBef>
              <a:spcAft>
                <a:spcPts val="0"/>
              </a:spcAft>
              <a:buClr>
                <a:schemeClr val="dk2"/>
              </a:buClr>
              <a:buSzPts val="2800"/>
              <a:buFont typeface="Arial"/>
              <a:buNone/>
              <a:defRPr b="0" i="0" sz="2800" u="none" cap="none" strike="noStrike">
                <a:solidFill>
                  <a:schemeClr val="dk2"/>
                </a:solidFill>
                <a:latin typeface="Arial"/>
                <a:ea typeface="Arial"/>
                <a:cs typeface="Arial"/>
                <a:sym typeface="Arial"/>
              </a:defRPr>
            </a:lvl5pPr>
            <a:lvl6pPr lvl="5" marR="0" rtl="0" algn="l">
              <a:lnSpc>
                <a:spcPct val="100000"/>
              </a:lnSpc>
              <a:spcBef>
                <a:spcPts val="0"/>
              </a:spcBef>
              <a:spcAft>
                <a:spcPts val="0"/>
              </a:spcAft>
              <a:buClr>
                <a:schemeClr val="dk2"/>
              </a:buClr>
              <a:buSzPts val="2800"/>
              <a:buFont typeface="Arial"/>
              <a:buNone/>
              <a:defRPr b="0" i="0" sz="2800" u="none" cap="none" strike="noStrike">
                <a:solidFill>
                  <a:schemeClr val="dk2"/>
                </a:solidFill>
                <a:latin typeface="Arial"/>
                <a:ea typeface="Arial"/>
                <a:cs typeface="Arial"/>
                <a:sym typeface="Arial"/>
              </a:defRPr>
            </a:lvl6pPr>
            <a:lvl7pPr lvl="6" marR="0" rtl="0" algn="l">
              <a:lnSpc>
                <a:spcPct val="100000"/>
              </a:lnSpc>
              <a:spcBef>
                <a:spcPts val="0"/>
              </a:spcBef>
              <a:spcAft>
                <a:spcPts val="0"/>
              </a:spcAft>
              <a:buClr>
                <a:schemeClr val="dk2"/>
              </a:buClr>
              <a:buSzPts val="2800"/>
              <a:buFont typeface="Arial"/>
              <a:buNone/>
              <a:defRPr b="0" i="0" sz="2800" u="none" cap="none" strike="noStrike">
                <a:solidFill>
                  <a:schemeClr val="dk2"/>
                </a:solidFill>
                <a:latin typeface="Arial"/>
                <a:ea typeface="Arial"/>
                <a:cs typeface="Arial"/>
                <a:sym typeface="Arial"/>
              </a:defRPr>
            </a:lvl7pPr>
            <a:lvl8pPr lvl="7" marR="0" rtl="0" algn="l">
              <a:lnSpc>
                <a:spcPct val="100000"/>
              </a:lnSpc>
              <a:spcBef>
                <a:spcPts val="0"/>
              </a:spcBef>
              <a:spcAft>
                <a:spcPts val="0"/>
              </a:spcAft>
              <a:buClr>
                <a:schemeClr val="dk2"/>
              </a:buClr>
              <a:buSzPts val="2800"/>
              <a:buFont typeface="Arial"/>
              <a:buNone/>
              <a:defRPr b="0" i="0" sz="2800" u="none" cap="none" strike="noStrike">
                <a:solidFill>
                  <a:schemeClr val="dk2"/>
                </a:solidFill>
                <a:latin typeface="Arial"/>
                <a:ea typeface="Arial"/>
                <a:cs typeface="Arial"/>
                <a:sym typeface="Arial"/>
              </a:defRPr>
            </a:lvl8pPr>
            <a:lvl9pPr lvl="8" marR="0" rtl="0" algn="l">
              <a:lnSpc>
                <a:spcPct val="100000"/>
              </a:lnSpc>
              <a:spcBef>
                <a:spcPts val="0"/>
              </a:spcBef>
              <a:spcAft>
                <a:spcPts val="0"/>
              </a:spcAft>
              <a:buClr>
                <a:schemeClr val="dk2"/>
              </a:buClr>
              <a:buSzPts val="2800"/>
              <a:buFont typeface="Arial"/>
              <a:buNone/>
              <a:defRPr b="0" i="0" sz="2800" u="none" cap="none" strike="noStrike">
                <a:solidFill>
                  <a:schemeClr val="dk2"/>
                </a:solidFill>
                <a:latin typeface="Arial"/>
                <a:ea typeface="Arial"/>
                <a:cs typeface="Arial"/>
                <a:sym typeface="Arial"/>
              </a:defRPr>
            </a:lvl9pPr>
          </a:lstStyle>
          <a:p/>
        </p:txBody>
      </p:sp>
      <p:sp>
        <p:nvSpPr>
          <p:cNvPr id="58" name="Google Shape;58;p4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59" name="Google Shape;59;p43"/>
          <p:cNvSpPr txBox="1"/>
          <p:nvPr>
            <p:ph idx="1" type="body"/>
          </p:nvPr>
        </p:nvSpPr>
        <p:spPr>
          <a:xfrm>
            <a:off x="451256" y="1160634"/>
            <a:ext cx="8214900" cy="2402700"/>
          </a:xfrm>
          <a:prstGeom prst="rect">
            <a:avLst/>
          </a:prstGeom>
          <a:noFill/>
          <a:ln>
            <a:noFill/>
          </a:ln>
        </p:spPr>
        <p:txBody>
          <a:bodyPr anchorCtr="0" anchor="t" bIns="34275" lIns="34275" spcFirstLastPara="1" rIns="34275" wrap="square" tIns="34275">
            <a:spAutoFit/>
          </a:bodyPr>
          <a:lstStyle>
            <a:lvl1pPr indent="-342900" lvl="0" marL="457200" marR="0" rtl="0" algn="l">
              <a:lnSpc>
                <a:spcPct val="100000"/>
              </a:lnSpc>
              <a:spcBef>
                <a:spcPts val="0"/>
              </a:spcBef>
              <a:spcAft>
                <a:spcPts val="0"/>
              </a:spcAft>
              <a:buClr>
                <a:schemeClr val="dk2"/>
              </a:buClr>
              <a:buSzPts val="1800"/>
              <a:buFont typeface="Open Sans Light"/>
              <a:buChar char="●"/>
              <a:defRPr b="0" i="0" sz="1800" u="none" cap="none" strike="noStrike">
                <a:solidFill>
                  <a:schemeClr val="dk2"/>
                </a:solidFill>
                <a:latin typeface="Open Sans Light"/>
                <a:ea typeface="Open Sans Light"/>
                <a:cs typeface="Open Sans Light"/>
                <a:sym typeface="Open Sans Light"/>
              </a:defRPr>
            </a:lvl1pPr>
            <a:lvl2pPr indent="-342900" lvl="1" marL="914400" marR="0" rtl="0" algn="l">
              <a:lnSpc>
                <a:spcPct val="100000"/>
              </a:lnSpc>
              <a:spcBef>
                <a:spcPts val="0"/>
              </a:spcBef>
              <a:spcAft>
                <a:spcPts val="0"/>
              </a:spcAft>
              <a:buClr>
                <a:schemeClr val="dk2"/>
              </a:buClr>
              <a:buSzPts val="1800"/>
              <a:buFont typeface="Open Sans Light"/>
              <a:buChar char="○"/>
              <a:defRPr b="0" i="0" sz="1800" u="none" cap="none" strike="noStrike">
                <a:solidFill>
                  <a:schemeClr val="dk2"/>
                </a:solidFill>
                <a:latin typeface="Open Sans Light"/>
                <a:ea typeface="Open Sans Light"/>
                <a:cs typeface="Open Sans Light"/>
                <a:sym typeface="Open Sans Light"/>
              </a:defRPr>
            </a:lvl2pPr>
            <a:lvl3pPr indent="-317500" lvl="2" marL="1371600" marR="0" rtl="0" algn="l">
              <a:lnSpc>
                <a:spcPct val="100000"/>
              </a:lnSpc>
              <a:spcBef>
                <a:spcPts val="0"/>
              </a:spcBef>
              <a:spcAft>
                <a:spcPts val="0"/>
              </a:spcAft>
              <a:buClr>
                <a:schemeClr val="dk2"/>
              </a:buClr>
              <a:buSzPts val="1400"/>
              <a:buFont typeface="Open Sans Light"/>
              <a:buChar char="■"/>
              <a:defRPr b="0" i="0" sz="1400" u="none" cap="none" strike="noStrike">
                <a:solidFill>
                  <a:schemeClr val="dk2"/>
                </a:solidFill>
                <a:latin typeface="Open Sans Light"/>
                <a:ea typeface="Open Sans Light"/>
                <a:cs typeface="Open Sans Light"/>
                <a:sym typeface="Open Sans Light"/>
              </a:defRPr>
            </a:lvl3pPr>
            <a:lvl4pPr indent="-317500" lvl="3" marL="1828800" marR="0" rtl="0" algn="l">
              <a:lnSpc>
                <a:spcPct val="100000"/>
              </a:lnSpc>
              <a:spcBef>
                <a:spcPts val="0"/>
              </a:spcBef>
              <a:spcAft>
                <a:spcPts val="0"/>
              </a:spcAft>
              <a:buClr>
                <a:schemeClr val="dk2"/>
              </a:buClr>
              <a:buSzPts val="1400"/>
              <a:buFont typeface="Open Sans Light"/>
              <a:buChar char="●"/>
              <a:defRPr b="0" i="0" sz="1400" u="none" cap="none" strike="noStrike">
                <a:solidFill>
                  <a:schemeClr val="dk2"/>
                </a:solidFill>
                <a:latin typeface="Open Sans Light"/>
                <a:ea typeface="Open Sans Light"/>
                <a:cs typeface="Open Sans Light"/>
                <a:sym typeface="Open Sans Light"/>
              </a:defRPr>
            </a:lvl4pPr>
            <a:lvl5pPr indent="-298450" lvl="4" marL="2286000" marR="0" rtl="0" algn="l">
              <a:lnSpc>
                <a:spcPct val="100000"/>
              </a:lnSpc>
              <a:spcBef>
                <a:spcPts val="0"/>
              </a:spcBef>
              <a:spcAft>
                <a:spcPts val="0"/>
              </a:spcAft>
              <a:buClr>
                <a:schemeClr val="dk2"/>
              </a:buClr>
              <a:buSzPts val="1100"/>
              <a:buFont typeface="Open Sans Light"/>
              <a:buChar char="○"/>
              <a:defRPr b="0" i="0" sz="1100" u="none" cap="none" strike="noStrike">
                <a:solidFill>
                  <a:schemeClr val="dk2"/>
                </a:solidFill>
                <a:latin typeface="Open Sans Light"/>
                <a:ea typeface="Open Sans Light"/>
                <a:cs typeface="Open Sans Light"/>
                <a:sym typeface="Open Sans Light"/>
              </a:defRPr>
            </a:lvl5pPr>
            <a:lvl6pPr indent="-298450" lvl="5" marL="2743200" marR="0" rtl="0" algn="l">
              <a:lnSpc>
                <a:spcPct val="100000"/>
              </a:lnSpc>
              <a:spcBef>
                <a:spcPts val="0"/>
              </a:spcBef>
              <a:spcAft>
                <a:spcPts val="0"/>
              </a:spcAft>
              <a:buClr>
                <a:schemeClr val="dk2"/>
              </a:buClr>
              <a:buSzPts val="1100"/>
              <a:buFont typeface="Open Sans Light"/>
              <a:buChar char="■"/>
              <a:defRPr b="0" i="0" sz="1100" u="none" cap="none" strike="noStrike">
                <a:solidFill>
                  <a:schemeClr val="dk2"/>
                </a:solidFill>
                <a:latin typeface="Open Sans Light"/>
                <a:ea typeface="Open Sans Light"/>
                <a:cs typeface="Open Sans Light"/>
                <a:sym typeface="Open Sans Light"/>
              </a:defRPr>
            </a:lvl6pPr>
            <a:lvl7pPr indent="-298450" lvl="6" marL="3200400" marR="0" rtl="0" algn="l">
              <a:lnSpc>
                <a:spcPct val="100000"/>
              </a:lnSpc>
              <a:spcBef>
                <a:spcPts val="0"/>
              </a:spcBef>
              <a:spcAft>
                <a:spcPts val="0"/>
              </a:spcAft>
              <a:buClr>
                <a:schemeClr val="dk2"/>
              </a:buClr>
              <a:buSzPts val="1100"/>
              <a:buFont typeface="Open Sans Light"/>
              <a:buChar char="●"/>
              <a:defRPr b="0" i="0" sz="1100" u="none" cap="none" strike="noStrike">
                <a:solidFill>
                  <a:schemeClr val="dk2"/>
                </a:solidFill>
                <a:latin typeface="Open Sans Light"/>
                <a:ea typeface="Open Sans Light"/>
                <a:cs typeface="Open Sans Light"/>
                <a:sym typeface="Open Sans Light"/>
              </a:defRPr>
            </a:lvl7pPr>
            <a:lvl8pPr indent="-298450" lvl="7" marL="3657600" marR="0" rtl="0" algn="l">
              <a:lnSpc>
                <a:spcPct val="100000"/>
              </a:lnSpc>
              <a:spcBef>
                <a:spcPts val="0"/>
              </a:spcBef>
              <a:spcAft>
                <a:spcPts val="0"/>
              </a:spcAft>
              <a:buClr>
                <a:schemeClr val="dk2"/>
              </a:buClr>
              <a:buSzPts val="1100"/>
              <a:buFont typeface="Open Sans Light"/>
              <a:buChar char="○"/>
              <a:defRPr b="0" i="0" sz="1100" u="none" cap="none" strike="noStrike">
                <a:solidFill>
                  <a:schemeClr val="dk2"/>
                </a:solidFill>
                <a:latin typeface="Open Sans Light"/>
                <a:ea typeface="Open Sans Light"/>
                <a:cs typeface="Open Sans Light"/>
                <a:sym typeface="Open Sans Light"/>
              </a:defRPr>
            </a:lvl8pPr>
            <a:lvl9pPr indent="-298450" lvl="8" marL="4114800" marR="0" rtl="0" algn="l">
              <a:lnSpc>
                <a:spcPct val="100000"/>
              </a:lnSpc>
              <a:spcBef>
                <a:spcPts val="0"/>
              </a:spcBef>
              <a:spcAft>
                <a:spcPts val="0"/>
              </a:spcAft>
              <a:buClr>
                <a:schemeClr val="dk2"/>
              </a:buClr>
              <a:buSzPts val="1100"/>
              <a:buFont typeface="Open Sans Light"/>
              <a:buChar char="■"/>
              <a:defRPr b="0" i="0" sz="1100" u="none" cap="none" strike="noStrike">
                <a:solidFill>
                  <a:schemeClr val="dk2"/>
                </a:solidFill>
                <a:latin typeface="Open Sans Light"/>
                <a:ea typeface="Open Sans Light"/>
                <a:cs typeface="Open Sans Light"/>
                <a:sym typeface="Open Sans Light"/>
              </a:defRPr>
            </a:lvl9pPr>
          </a:lstStyle>
          <a:p/>
        </p:txBody>
      </p:sp>
    </p:spTree>
  </p:cSld>
  <p:clrMap accent1="accent1" accent2="accent2" accent3="accent3" accent4="accent4" accent5="accent5" accent6="accent6" bg1="lt1" bg2="dk2" tx1="dk1" tx2="lt2" folHlink="folHlink" hlink="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 id="2147483683" r:id="rId18"/>
    <p:sldLayoutId id="2147483684" r:id="rId19"/>
    <p:sldLayoutId id="2147483685" r:id="rId20"/>
    <p:sldLayoutId id="2147483686" r:id="rId21"/>
    <p:sldLayoutId id="2147483687" r:id="rId22"/>
    <p:sldLayoutId id="2147483688" r:id="rId23"/>
    <p:sldLayoutId id="2147483689" r:id="rId24"/>
    <p:sldLayoutId id="2147483690" r:id="rId25"/>
    <p:sldLayoutId id="2147483691" r:id="rId26"/>
    <p:sldLayoutId id="2147483692" r:id="rId27"/>
    <p:sldLayoutId id="2147483693" r:id="rId28"/>
    <p:sldLayoutId id="2147483694" r:id="rId29"/>
    <p:sldLayoutId id="2147483695" r:id="rId30"/>
    <p:sldLayoutId id="2147483696" r:id="rId3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98" name="Shape 198"/>
        <p:cNvGrpSpPr/>
        <p:nvPr/>
      </p:nvGrpSpPr>
      <p:grpSpPr>
        <a:xfrm>
          <a:off x="0" y="0"/>
          <a:ext cx="0" cy="0"/>
          <a:chOff x="0" y="0"/>
          <a:chExt cx="0" cy="0"/>
        </a:xfrm>
      </p:grpSpPr>
      <p:sp>
        <p:nvSpPr>
          <p:cNvPr id="199" name="Google Shape;199;g182f62b9267_0_48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2"/>
              </a:buClr>
              <a:buSzPts val="2800"/>
              <a:buFont typeface="Google Sans"/>
              <a:buNone/>
              <a:defRPr sz="2800">
                <a:solidFill>
                  <a:schemeClr val="dk2"/>
                </a:solidFill>
                <a:latin typeface="Google Sans"/>
                <a:ea typeface="Google Sans"/>
                <a:cs typeface="Google Sans"/>
                <a:sym typeface="Google Sans"/>
              </a:defRPr>
            </a:lvl1pPr>
            <a:lvl2pPr lvl="1" rtl="0">
              <a:spcBef>
                <a:spcPts val="0"/>
              </a:spcBef>
              <a:spcAft>
                <a:spcPts val="0"/>
              </a:spcAft>
              <a:buClr>
                <a:schemeClr val="dk2"/>
              </a:buClr>
              <a:buSzPts val="2800"/>
              <a:buNone/>
              <a:defRPr sz="2800">
                <a:solidFill>
                  <a:schemeClr val="dk2"/>
                </a:solidFill>
              </a:defRPr>
            </a:lvl2pPr>
            <a:lvl3pPr lvl="2" rtl="0">
              <a:spcBef>
                <a:spcPts val="0"/>
              </a:spcBef>
              <a:spcAft>
                <a:spcPts val="0"/>
              </a:spcAft>
              <a:buClr>
                <a:schemeClr val="dk2"/>
              </a:buClr>
              <a:buSzPts val="2800"/>
              <a:buNone/>
              <a:defRPr sz="2800">
                <a:solidFill>
                  <a:schemeClr val="dk2"/>
                </a:solidFill>
              </a:defRPr>
            </a:lvl3pPr>
            <a:lvl4pPr lvl="3" rtl="0">
              <a:spcBef>
                <a:spcPts val="0"/>
              </a:spcBef>
              <a:spcAft>
                <a:spcPts val="0"/>
              </a:spcAft>
              <a:buClr>
                <a:schemeClr val="dk2"/>
              </a:buClr>
              <a:buSzPts val="2800"/>
              <a:buNone/>
              <a:defRPr sz="2800">
                <a:solidFill>
                  <a:schemeClr val="dk2"/>
                </a:solidFill>
              </a:defRPr>
            </a:lvl4pPr>
            <a:lvl5pPr lvl="4" rtl="0">
              <a:spcBef>
                <a:spcPts val="0"/>
              </a:spcBef>
              <a:spcAft>
                <a:spcPts val="0"/>
              </a:spcAft>
              <a:buClr>
                <a:schemeClr val="dk2"/>
              </a:buClr>
              <a:buSzPts val="2800"/>
              <a:buNone/>
              <a:defRPr sz="2800">
                <a:solidFill>
                  <a:schemeClr val="dk2"/>
                </a:solidFill>
              </a:defRPr>
            </a:lvl5pPr>
            <a:lvl6pPr lvl="5" rtl="0">
              <a:spcBef>
                <a:spcPts val="0"/>
              </a:spcBef>
              <a:spcAft>
                <a:spcPts val="0"/>
              </a:spcAft>
              <a:buClr>
                <a:schemeClr val="dk2"/>
              </a:buClr>
              <a:buSzPts val="2800"/>
              <a:buNone/>
              <a:defRPr sz="2800">
                <a:solidFill>
                  <a:schemeClr val="dk2"/>
                </a:solidFill>
              </a:defRPr>
            </a:lvl6pPr>
            <a:lvl7pPr lvl="6" rtl="0">
              <a:spcBef>
                <a:spcPts val="0"/>
              </a:spcBef>
              <a:spcAft>
                <a:spcPts val="0"/>
              </a:spcAft>
              <a:buClr>
                <a:schemeClr val="dk2"/>
              </a:buClr>
              <a:buSzPts val="2800"/>
              <a:buNone/>
              <a:defRPr sz="2800">
                <a:solidFill>
                  <a:schemeClr val="dk2"/>
                </a:solidFill>
              </a:defRPr>
            </a:lvl7pPr>
            <a:lvl8pPr lvl="7" rtl="0">
              <a:spcBef>
                <a:spcPts val="0"/>
              </a:spcBef>
              <a:spcAft>
                <a:spcPts val="0"/>
              </a:spcAft>
              <a:buClr>
                <a:schemeClr val="dk2"/>
              </a:buClr>
              <a:buSzPts val="2800"/>
              <a:buNone/>
              <a:defRPr sz="2800">
                <a:solidFill>
                  <a:schemeClr val="dk2"/>
                </a:solidFill>
              </a:defRPr>
            </a:lvl8pPr>
            <a:lvl9pPr lvl="8" rtl="0">
              <a:spcBef>
                <a:spcPts val="0"/>
              </a:spcBef>
              <a:spcAft>
                <a:spcPts val="0"/>
              </a:spcAft>
              <a:buClr>
                <a:schemeClr val="dk2"/>
              </a:buClr>
              <a:buSzPts val="2800"/>
              <a:buNone/>
              <a:defRPr sz="2800">
                <a:solidFill>
                  <a:schemeClr val="dk2"/>
                </a:solidFill>
              </a:defRPr>
            </a:lvl9pPr>
          </a:lstStyle>
          <a:p/>
        </p:txBody>
      </p:sp>
      <p:sp>
        <p:nvSpPr>
          <p:cNvPr id="200" name="Google Shape;200;g182f62b9267_0_48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201" name="Google Shape;201;g182f62b9267_0_488"/>
          <p:cNvSpPr txBox="1"/>
          <p:nvPr>
            <p:ph idx="1" type="body"/>
          </p:nvPr>
        </p:nvSpPr>
        <p:spPr>
          <a:xfrm>
            <a:off x="451256" y="1160634"/>
            <a:ext cx="8214900" cy="2402700"/>
          </a:xfrm>
          <a:prstGeom prst="rect">
            <a:avLst/>
          </a:prstGeom>
          <a:noFill/>
          <a:ln>
            <a:noFill/>
          </a:ln>
        </p:spPr>
        <p:txBody>
          <a:bodyPr anchorCtr="0" anchor="t" bIns="34275" lIns="34275" spcFirstLastPara="1" rIns="34275" wrap="square" tIns="34275">
            <a:spAutoFit/>
          </a:bodyPr>
          <a:lstStyle>
            <a:lvl1pPr indent="-342900" lvl="0" marL="457200" rtl="0">
              <a:spcBef>
                <a:spcPts val="0"/>
              </a:spcBef>
              <a:spcAft>
                <a:spcPts val="0"/>
              </a:spcAft>
              <a:buClr>
                <a:schemeClr val="dk2"/>
              </a:buClr>
              <a:buSzPts val="1800"/>
              <a:buFont typeface="Open Sans Light"/>
              <a:buChar char="●"/>
              <a:defRPr sz="1800">
                <a:solidFill>
                  <a:schemeClr val="dk2"/>
                </a:solidFill>
                <a:latin typeface="Open Sans Light"/>
                <a:ea typeface="Open Sans Light"/>
                <a:cs typeface="Open Sans Light"/>
                <a:sym typeface="Open Sans Light"/>
              </a:defRPr>
            </a:lvl1pPr>
            <a:lvl2pPr indent="-342900" lvl="1" marL="914400" rtl="0">
              <a:spcBef>
                <a:spcPts val="0"/>
              </a:spcBef>
              <a:spcAft>
                <a:spcPts val="0"/>
              </a:spcAft>
              <a:buClr>
                <a:schemeClr val="dk2"/>
              </a:buClr>
              <a:buSzPts val="1800"/>
              <a:buFont typeface="Open Sans Light"/>
              <a:buChar char="○"/>
              <a:defRPr sz="1800">
                <a:solidFill>
                  <a:schemeClr val="dk2"/>
                </a:solidFill>
                <a:latin typeface="Open Sans Light"/>
                <a:ea typeface="Open Sans Light"/>
                <a:cs typeface="Open Sans Light"/>
                <a:sym typeface="Open Sans Light"/>
              </a:defRPr>
            </a:lvl2pPr>
            <a:lvl3pPr indent="-317500" lvl="2" marL="1371600" rtl="0">
              <a:spcBef>
                <a:spcPts val="0"/>
              </a:spcBef>
              <a:spcAft>
                <a:spcPts val="0"/>
              </a:spcAft>
              <a:buClr>
                <a:schemeClr val="dk2"/>
              </a:buClr>
              <a:buSzPts val="1400"/>
              <a:buFont typeface="Open Sans Light"/>
              <a:buChar char="■"/>
              <a:defRPr sz="1400">
                <a:solidFill>
                  <a:schemeClr val="dk2"/>
                </a:solidFill>
                <a:latin typeface="Open Sans Light"/>
                <a:ea typeface="Open Sans Light"/>
                <a:cs typeface="Open Sans Light"/>
                <a:sym typeface="Open Sans Light"/>
              </a:defRPr>
            </a:lvl3pPr>
            <a:lvl4pPr indent="-317500" lvl="3" marL="1828800" rtl="0">
              <a:spcBef>
                <a:spcPts val="0"/>
              </a:spcBef>
              <a:spcAft>
                <a:spcPts val="0"/>
              </a:spcAft>
              <a:buClr>
                <a:schemeClr val="dk2"/>
              </a:buClr>
              <a:buSzPts val="1400"/>
              <a:buFont typeface="Open Sans Light"/>
              <a:buChar char="●"/>
              <a:defRPr sz="1400">
                <a:solidFill>
                  <a:schemeClr val="dk2"/>
                </a:solidFill>
                <a:latin typeface="Open Sans Light"/>
                <a:ea typeface="Open Sans Light"/>
                <a:cs typeface="Open Sans Light"/>
                <a:sym typeface="Open Sans Light"/>
              </a:defRPr>
            </a:lvl4pPr>
            <a:lvl5pPr indent="-298450" lvl="4" marL="2286000" rtl="0">
              <a:spcBef>
                <a:spcPts val="0"/>
              </a:spcBef>
              <a:spcAft>
                <a:spcPts val="0"/>
              </a:spcAft>
              <a:buClr>
                <a:schemeClr val="dk2"/>
              </a:buClr>
              <a:buSzPts val="1100"/>
              <a:buFont typeface="Open Sans Light"/>
              <a:buChar char="○"/>
              <a:defRPr sz="1100">
                <a:solidFill>
                  <a:schemeClr val="dk2"/>
                </a:solidFill>
                <a:latin typeface="Open Sans Light"/>
                <a:ea typeface="Open Sans Light"/>
                <a:cs typeface="Open Sans Light"/>
                <a:sym typeface="Open Sans Light"/>
              </a:defRPr>
            </a:lvl5pPr>
            <a:lvl6pPr indent="-298450" lvl="5" marL="2743200" rtl="0">
              <a:spcBef>
                <a:spcPts val="0"/>
              </a:spcBef>
              <a:spcAft>
                <a:spcPts val="0"/>
              </a:spcAft>
              <a:buClr>
                <a:schemeClr val="dk2"/>
              </a:buClr>
              <a:buSzPts val="1100"/>
              <a:buFont typeface="Open Sans Light"/>
              <a:buChar char="■"/>
              <a:defRPr sz="1100">
                <a:solidFill>
                  <a:schemeClr val="dk2"/>
                </a:solidFill>
                <a:latin typeface="Open Sans Light"/>
                <a:ea typeface="Open Sans Light"/>
                <a:cs typeface="Open Sans Light"/>
                <a:sym typeface="Open Sans Light"/>
              </a:defRPr>
            </a:lvl6pPr>
            <a:lvl7pPr indent="-298450" lvl="6" marL="3200400" rtl="0">
              <a:spcBef>
                <a:spcPts val="0"/>
              </a:spcBef>
              <a:spcAft>
                <a:spcPts val="0"/>
              </a:spcAft>
              <a:buClr>
                <a:schemeClr val="dk2"/>
              </a:buClr>
              <a:buSzPts val="1100"/>
              <a:buFont typeface="Open Sans Light"/>
              <a:buChar char="●"/>
              <a:defRPr sz="1100">
                <a:solidFill>
                  <a:schemeClr val="dk2"/>
                </a:solidFill>
                <a:latin typeface="Open Sans Light"/>
                <a:ea typeface="Open Sans Light"/>
                <a:cs typeface="Open Sans Light"/>
                <a:sym typeface="Open Sans Light"/>
              </a:defRPr>
            </a:lvl7pPr>
            <a:lvl8pPr indent="-298450" lvl="7" marL="3657600" rtl="0">
              <a:spcBef>
                <a:spcPts val="0"/>
              </a:spcBef>
              <a:spcAft>
                <a:spcPts val="0"/>
              </a:spcAft>
              <a:buClr>
                <a:schemeClr val="dk2"/>
              </a:buClr>
              <a:buSzPts val="1100"/>
              <a:buFont typeface="Open Sans Light"/>
              <a:buChar char="○"/>
              <a:defRPr sz="1100">
                <a:solidFill>
                  <a:schemeClr val="dk2"/>
                </a:solidFill>
                <a:latin typeface="Open Sans Light"/>
                <a:ea typeface="Open Sans Light"/>
                <a:cs typeface="Open Sans Light"/>
                <a:sym typeface="Open Sans Light"/>
              </a:defRPr>
            </a:lvl8pPr>
            <a:lvl9pPr indent="-298450" lvl="8" marL="4114800" rtl="0">
              <a:spcBef>
                <a:spcPts val="0"/>
              </a:spcBef>
              <a:spcAft>
                <a:spcPts val="0"/>
              </a:spcAft>
              <a:buClr>
                <a:schemeClr val="dk2"/>
              </a:buClr>
              <a:buSzPts val="1100"/>
              <a:buFont typeface="Open Sans Light"/>
              <a:buChar char="■"/>
              <a:defRPr sz="1100">
                <a:solidFill>
                  <a:schemeClr val="dk2"/>
                </a:solidFill>
                <a:latin typeface="Open Sans Light"/>
                <a:ea typeface="Open Sans Light"/>
                <a:cs typeface="Open Sans Light"/>
                <a:sym typeface="Open Sans Light"/>
              </a:defRPr>
            </a:lvl9pPr>
          </a:lstStyle>
          <a:p/>
        </p:txBody>
      </p:sp>
    </p:spTree>
  </p:cSld>
  <p:clrMap accent1="accent1" accent2="accent2" accent3="accent3" accent4="accent4" accent5="accent5" accent6="accent6" bg1="lt1" bg2="dk2" tx1="dk1" tx2="lt2" folHlink="folHlink" hlink="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 id="2147483709" r:id="rId12"/>
    <p:sldLayoutId id="2147483710" r:id="rId13"/>
    <p:sldLayoutId id="2147483711" r:id="rId14"/>
    <p:sldLayoutId id="2147483712" r:id="rId15"/>
    <p:sldLayoutId id="2147483713" r:id="rId16"/>
    <p:sldLayoutId id="2147483714" r:id="rId17"/>
    <p:sldLayoutId id="2147483715" r:id="rId18"/>
    <p:sldLayoutId id="2147483716" r:id="rId19"/>
    <p:sldLayoutId id="2147483717" r:id="rId20"/>
    <p:sldLayoutId id="2147483718" r:id="rId21"/>
    <p:sldLayoutId id="2147483719" r:id="rId22"/>
    <p:sldLayoutId id="2147483720" r:id="rId23"/>
    <p:sldLayoutId id="2147483721" r:id="rId24"/>
    <p:sldLayoutId id="2147483722" r:id="rId25"/>
    <p:sldLayoutId id="2147483723" r:id="rId26"/>
    <p:sldLayoutId id="2147483724" r:id="rId27"/>
    <p:sldLayoutId id="2147483725" r:id="rId28"/>
    <p:sldLayoutId id="2147483726" r:id="rId29"/>
    <p:sldLayoutId id="2147483727" r:id="rId30"/>
    <p:sldLayoutId id="2147483728" r:id="rId3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0.xml"/><Relationship Id="rId3" Type="http://schemas.openxmlformats.org/officeDocument/2006/relationships/image" Target="../media/image6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5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5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7.xml"/><Relationship Id="rId3" Type="http://schemas.openxmlformats.org/officeDocument/2006/relationships/image" Target="../media/image6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8.xml"/><Relationship Id="rId3" Type="http://schemas.openxmlformats.org/officeDocument/2006/relationships/image" Target="../media/image6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5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1.xml"/><Relationship Id="rId3" Type="http://schemas.openxmlformats.org/officeDocument/2006/relationships/image" Target="../media/image6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5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4.xml"/><Relationship Id="rId3" Type="http://schemas.openxmlformats.org/officeDocument/2006/relationships/image" Target="../media/image6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5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7.xml"/><Relationship Id="rId3" Type="http://schemas.openxmlformats.org/officeDocument/2006/relationships/image" Target="../media/image6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5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9.xml"/><Relationship Id="rId3" Type="http://schemas.openxmlformats.org/officeDocument/2006/relationships/image" Target="../media/image6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5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0.xml"/><Relationship Id="rId3" Type="http://schemas.openxmlformats.org/officeDocument/2006/relationships/image" Target="../media/image7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5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3.xml"/><Relationship Id="rId3" Type="http://schemas.openxmlformats.org/officeDocument/2006/relationships/image" Target="../media/image71.png"/><Relationship Id="rId4" Type="http://schemas.openxmlformats.org/officeDocument/2006/relationships/image" Target="../media/image70.png"/><Relationship Id="rId5" Type="http://schemas.openxmlformats.org/officeDocument/2006/relationships/image" Target="../media/image76.png"/><Relationship Id="rId6" Type="http://schemas.openxmlformats.org/officeDocument/2006/relationships/image" Target="../media/image7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5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6.xml"/><Relationship Id="rId3" Type="http://schemas.openxmlformats.org/officeDocument/2006/relationships/image" Target="../media/image7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7.xml"/><Relationship Id="rId3" Type="http://schemas.openxmlformats.org/officeDocument/2006/relationships/image" Target="../media/image7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8.xml"/><Relationship Id="rId3" Type="http://schemas.openxmlformats.org/officeDocument/2006/relationships/image" Target="../media/image6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9.xml"/><Relationship Id="rId3" Type="http://schemas.openxmlformats.org/officeDocument/2006/relationships/image" Target="../media/image7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5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5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57.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49.xml"/><Relationship Id="rId3" Type="http://schemas.openxmlformats.org/officeDocument/2006/relationships/image" Target="../media/image7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5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8.xml"/><Relationship Id="rId3" Type="http://schemas.openxmlformats.org/officeDocument/2006/relationships/image" Target="../media/image6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9.xml"/><Relationship Id="rId3" Type="http://schemas.openxmlformats.org/officeDocument/2006/relationships/image" Target="../media/image6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43" name="Shape 343"/>
        <p:cNvGrpSpPr/>
        <p:nvPr/>
      </p:nvGrpSpPr>
      <p:grpSpPr>
        <a:xfrm>
          <a:off x="0" y="0"/>
          <a:ext cx="0" cy="0"/>
          <a:chOff x="0" y="0"/>
          <a:chExt cx="0" cy="0"/>
        </a:xfrm>
      </p:grpSpPr>
      <p:sp>
        <p:nvSpPr>
          <p:cNvPr id="344" name="Google Shape;344;p1"/>
          <p:cNvSpPr txBox="1"/>
          <p:nvPr/>
        </p:nvSpPr>
        <p:spPr>
          <a:xfrm>
            <a:off x="927000" y="1285325"/>
            <a:ext cx="5491500" cy="1796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600"/>
              <a:buFont typeface="Arial"/>
              <a:buNone/>
            </a:pPr>
            <a:r>
              <a:rPr b="1" i="0" lang="en" sz="3600" u="none" cap="none" strike="noStrike">
                <a:solidFill>
                  <a:srgbClr val="434343"/>
                </a:solidFill>
                <a:latin typeface="Arial"/>
                <a:ea typeface="Arial"/>
                <a:cs typeface="Arial"/>
                <a:sym typeface="Arial"/>
              </a:rPr>
              <a:t>Introduction to Backend Development Mercu Buana University</a:t>
            </a:r>
            <a:endParaRPr b="1" i="0" sz="3600" u="none" cap="none" strike="noStrike">
              <a:solidFill>
                <a:srgbClr val="434343"/>
              </a:solidFill>
              <a:latin typeface="Arial"/>
              <a:ea typeface="Arial"/>
              <a:cs typeface="Arial"/>
              <a:sym typeface="Arial"/>
            </a:endParaRPr>
          </a:p>
        </p:txBody>
      </p:sp>
      <p:sp>
        <p:nvSpPr>
          <p:cNvPr id="345" name="Google Shape;345;p1"/>
          <p:cNvSpPr txBox="1"/>
          <p:nvPr/>
        </p:nvSpPr>
        <p:spPr>
          <a:xfrm>
            <a:off x="973600" y="3081700"/>
            <a:ext cx="5607900" cy="762300"/>
          </a:xfrm>
          <a:prstGeom prst="rect">
            <a:avLst/>
          </a:prstGeom>
          <a:no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1000"/>
              </a:spcAft>
              <a:buClr>
                <a:srgbClr val="000000"/>
              </a:buClr>
              <a:buSzPts val="1100"/>
              <a:buFont typeface="Arial"/>
              <a:buNone/>
            </a:pPr>
            <a:r>
              <a:rPr b="0" i="0" lang="en" sz="1300" u="none" cap="none" strike="noStrike">
                <a:solidFill>
                  <a:srgbClr val="34A853"/>
                </a:solidFill>
                <a:latin typeface="Roboto Mono"/>
                <a:ea typeface="Roboto Mono"/>
                <a:cs typeface="Roboto Mono"/>
                <a:sym typeface="Roboto Mono"/>
              </a:rPr>
              <a:t>Taufik Mulyawan - Web Lead</a:t>
            </a:r>
            <a:endParaRPr b="0" i="0" sz="1300" u="none" cap="none" strike="noStrike">
              <a:solidFill>
                <a:srgbClr val="34A853"/>
              </a:solidFill>
              <a:latin typeface="Roboto Mono"/>
              <a:ea typeface="Roboto Mono"/>
              <a:cs typeface="Roboto Mono"/>
              <a:sym typeface="Roboto Mon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pic>
        <p:nvPicPr>
          <p:cNvPr id="434" name="Google Shape;434;p10"/>
          <p:cNvPicPr preferRelativeResize="0"/>
          <p:nvPr/>
        </p:nvPicPr>
        <p:blipFill rotWithShape="1">
          <a:blip r:embed="rId3">
            <a:alphaModFix/>
          </a:blip>
          <a:srcRect b="0" l="0" r="0" t="0"/>
          <a:stretch/>
        </p:blipFill>
        <p:spPr>
          <a:xfrm>
            <a:off x="1165775" y="76200"/>
            <a:ext cx="6832724" cy="436384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883F3"/>
        </a:solidFill>
      </p:bgPr>
    </p:bg>
    <p:spTree>
      <p:nvGrpSpPr>
        <p:cNvPr id="438" name="Shape 438"/>
        <p:cNvGrpSpPr/>
        <p:nvPr/>
      </p:nvGrpSpPr>
      <p:grpSpPr>
        <a:xfrm>
          <a:off x="0" y="0"/>
          <a:ext cx="0" cy="0"/>
          <a:chOff x="0" y="0"/>
          <a:chExt cx="0" cy="0"/>
        </a:xfrm>
      </p:grpSpPr>
      <p:sp>
        <p:nvSpPr>
          <p:cNvPr id="439" name="Google Shape;439;p11"/>
          <p:cNvSpPr txBox="1"/>
          <p:nvPr>
            <p:ph idx="4294967295" type="ctrTitle"/>
          </p:nvPr>
        </p:nvSpPr>
        <p:spPr>
          <a:xfrm>
            <a:off x="649650" y="565325"/>
            <a:ext cx="7844700" cy="45432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1000"/>
              </a:spcAft>
              <a:buClr>
                <a:schemeClr val="dk1"/>
              </a:buClr>
              <a:buSzPts val="2800"/>
              <a:buFont typeface="Arial"/>
              <a:buNone/>
            </a:pPr>
            <a:r>
              <a:rPr b="1" i="0" lang="en" sz="2500" u="none" cap="none" strike="noStrike">
                <a:solidFill>
                  <a:srgbClr val="FFFFFF"/>
                </a:solidFill>
                <a:latin typeface="Arial"/>
                <a:ea typeface="Arial"/>
                <a:cs typeface="Arial"/>
                <a:sym typeface="Arial"/>
              </a:rPr>
              <a:t>What is Node JS?</a:t>
            </a:r>
            <a:endParaRPr b="1" i="0" sz="2500" u="none" cap="none" strike="noStrike">
              <a:solidFill>
                <a:srgbClr val="FFFFFF"/>
              </a:solidFill>
              <a:latin typeface="Arial"/>
              <a:ea typeface="Arial"/>
              <a:cs typeface="Arial"/>
              <a:sym typeface="Arial"/>
            </a:endParaRPr>
          </a:p>
        </p:txBody>
      </p:sp>
      <p:sp>
        <p:nvSpPr>
          <p:cNvPr id="440" name="Google Shape;440;p11"/>
          <p:cNvSpPr txBox="1"/>
          <p:nvPr/>
        </p:nvSpPr>
        <p:spPr>
          <a:xfrm>
            <a:off x="252224" y="87325"/>
            <a:ext cx="4256400" cy="6198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b="0" i="0" lang="en" sz="1100" u="none" cap="none" strike="noStrike">
                <a:solidFill>
                  <a:srgbClr val="FFFFFF"/>
                </a:solidFill>
                <a:latin typeface="Arial"/>
                <a:ea typeface="Arial"/>
                <a:cs typeface="Arial"/>
                <a:sym typeface="Arial"/>
              </a:rPr>
              <a:t>Introduction to Backend Development Mercu Buana University</a:t>
            </a:r>
            <a:endParaRPr b="0" i="0" sz="1100" u="none" cap="none" strike="noStrike">
              <a:solidFill>
                <a:srgbClr val="FFFFFF"/>
              </a:solidFill>
              <a:latin typeface="Arial"/>
              <a:ea typeface="Arial"/>
              <a:cs typeface="Arial"/>
              <a:sym typeface="Arial"/>
            </a:endParaRPr>
          </a:p>
          <a:p>
            <a:pPr indent="0" lvl="0" marL="0" marR="0" rtl="0" algn="l">
              <a:lnSpc>
                <a:spcPct val="115000"/>
              </a:lnSpc>
              <a:spcBef>
                <a:spcPts val="0"/>
              </a:spcBef>
              <a:spcAft>
                <a:spcPts val="0"/>
              </a:spcAft>
              <a:buClr>
                <a:schemeClr val="dk1"/>
              </a:buClr>
              <a:buSzPts val="1100"/>
              <a:buFont typeface="Arial"/>
              <a:buNone/>
            </a:pPr>
            <a:r>
              <a:t/>
            </a:r>
            <a:endParaRPr b="0" i="0" sz="1100" u="none" cap="none" strike="noStrike">
              <a:solidFill>
                <a:srgbClr val="FFFFFF"/>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100"/>
              <a:buFont typeface="Arial"/>
              <a:buNone/>
            </a:pPr>
            <a:r>
              <a:t/>
            </a:r>
            <a:endParaRPr b="0" i="0" sz="1100" u="none" cap="none" strike="noStrike">
              <a:solidFill>
                <a:srgbClr val="FFFFFF"/>
              </a:solidFill>
              <a:latin typeface="Arial"/>
              <a:ea typeface="Arial"/>
              <a:cs typeface="Arial"/>
              <a:sym typeface="Arial"/>
            </a:endParaRPr>
          </a:p>
        </p:txBody>
      </p:sp>
      <p:cxnSp>
        <p:nvCxnSpPr>
          <p:cNvPr id="441" name="Google Shape;441;p11"/>
          <p:cNvCxnSpPr/>
          <p:nvPr/>
        </p:nvCxnSpPr>
        <p:spPr>
          <a:xfrm>
            <a:off x="75" y="524238"/>
            <a:ext cx="9144000" cy="0"/>
          </a:xfrm>
          <a:prstGeom prst="straightConnector1">
            <a:avLst/>
          </a:prstGeom>
          <a:noFill/>
          <a:ln cap="flat" cmpd="sng" w="9525">
            <a:solidFill>
              <a:srgbClr val="EFEFEF"/>
            </a:solidFill>
            <a:prstDash val="solid"/>
            <a:round/>
            <a:headEnd len="sm" w="sm" type="none"/>
            <a:tailEnd len="sm" w="sm" type="none"/>
          </a:ln>
        </p:spPr>
      </p:cxnSp>
      <p:pic>
        <p:nvPicPr>
          <p:cNvPr id="442" name="Google Shape;442;p11"/>
          <p:cNvPicPr preferRelativeResize="0"/>
          <p:nvPr/>
        </p:nvPicPr>
        <p:blipFill rotWithShape="1">
          <a:blip r:embed="rId3">
            <a:alphaModFix/>
          </a:blip>
          <a:srcRect b="0" l="0" r="0" t="0"/>
          <a:stretch/>
        </p:blipFill>
        <p:spPr>
          <a:xfrm>
            <a:off x="6747075" y="193850"/>
            <a:ext cx="2162400" cy="1379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sp>
        <p:nvSpPr>
          <p:cNvPr id="447" name="Google Shape;447;p12"/>
          <p:cNvSpPr txBox="1"/>
          <p:nvPr>
            <p:ph idx="1" type="subTitle"/>
          </p:nvPr>
        </p:nvSpPr>
        <p:spPr>
          <a:xfrm>
            <a:off x="410869" y="1138228"/>
            <a:ext cx="8255400" cy="346200"/>
          </a:xfrm>
          <a:prstGeom prst="rect">
            <a:avLst/>
          </a:prstGeom>
          <a:noFill/>
          <a:ln>
            <a:noFill/>
          </a:ln>
        </p:spPr>
        <p:txBody>
          <a:bodyPr anchorCtr="0" anchor="t" bIns="34275" lIns="34275" spcFirstLastPara="1" rIns="34275" wrap="square" tIns="34275">
            <a:spAutoFit/>
          </a:bodyPr>
          <a:lstStyle/>
          <a:p>
            <a:pPr indent="0" lvl="0" marL="0" rtl="0" algn="l">
              <a:lnSpc>
                <a:spcPct val="100000"/>
              </a:lnSpc>
              <a:spcBef>
                <a:spcPts val="0"/>
              </a:spcBef>
              <a:spcAft>
                <a:spcPts val="0"/>
              </a:spcAft>
              <a:buSzPts val="1800"/>
              <a:buNone/>
            </a:pPr>
            <a:r>
              <a:rPr lang="en"/>
              <a:t>#Back-End #NodeJS</a:t>
            </a:r>
            <a:endParaRPr/>
          </a:p>
        </p:txBody>
      </p:sp>
      <p:sp>
        <p:nvSpPr>
          <p:cNvPr id="448" name="Google Shape;448;p12"/>
          <p:cNvSpPr txBox="1"/>
          <p:nvPr>
            <p:ph idx="2" type="body"/>
          </p:nvPr>
        </p:nvSpPr>
        <p:spPr>
          <a:xfrm>
            <a:off x="451250" y="1529874"/>
            <a:ext cx="8214900" cy="2562900"/>
          </a:xfrm>
          <a:prstGeom prst="rect">
            <a:avLst/>
          </a:prstGeom>
          <a:noFill/>
          <a:ln>
            <a:noFill/>
          </a:ln>
        </p:spPr>
        <p:txBody>
          <a:bodyPr anchorCtr="0" anchor="t" bIns="34275" lIns="34275" spcFirstLastPara="1" rIns="34275" wrap="square" tIns="34275">
            <a:spAutoFit/>
          </a:bodyPr>
          <a:lstStyle/>
          <a:p>
            <a:pPr indent="0" lvl="0" marL="0" rtl="0" algn="l">
              <a:lnSpc>
                <a:spcPct val="100000"/>
              </a:lnSpc>
              <a:spcBef>
                <a:spcPts val="0"/>
              </a:spcBef>
              <a:spcAft>
                <a:spcPts val="0"/>
              </a:spcAft>
              <a:buSzPts val="1800"/>
              <a:buNone/>
            </a:pPr>
            <a:r>
              <a:rPr lang="en"/>
              <a:t>Node. js (Node) is an open source development platform for executing JavaScript code server-side. Node is useful for developing applications that require a persistent connection from the browser to the server and is often used for real-time applications such as chat, news feeds and web push notifications.</a:t>
            </a:r>
            <a:endParaRPr/>
          </a:p>
          <a:p>
            <a:pPr indent="0" lvl="0" marL="0" rtl="0" algn="l">
              <a:lnSpc>
                <a:spcPct val="100000"/>
              </a:lnSpc>
              <a:spcBef>
                <a:spcPts val="0"/>
              </a:spcBef>
              <a:spcAft>
                <a:spcPts val="0"/>
              </a:spcAft>
              <a:buSzPts val="1800"/>
              <a:buNone/>
            </a:pPr>
            <a:r>
              <a:t/>
            </a:r>
            <a:endParaRPr/>
          </a:p>
          <a:p>
            <a:pPr indent="0" lvl="0" marL="0" rtl="0" algn="l">
              <a:lnSpc>
                <a:spcPct val="100000"/>
              </a:lnSpc>
              <a:spcBef>
                <a:spcPts val="0"/>
              </a:spcBef>
              <a:spcAft>
                <a:spcPts val="0"/>
              </a:spcAft>
              <a:buSzPts val="1800"/>
              <a:buNone/>
            </a:pPr>
            <a:r>
              <a:rPr lang="en"/>
              <a:t>Node.js is actually not a framework or a library, but a runtime environment, based on Chrome’s V8 JavaScript engine.</a:t>
            </a:r>
            <a:endParaRPr/>
          </a:p>
          <a:p>
            <a:pPr indent="0" lvl="0" marL="0" rtl="0" algn="l">
              <a:lnSpc>
                <a:spcPct val="100000"/>
              </a:lnSpc>
              <a:spcBef>
                <a:spcPts val="0"/>
              </a:spcBef>
              <a:spcAft>
                <a:spcPts val="0"/>
              </a:spcAft>
              <a:buSzPts val="1800"/>
              <a:buNone/>
            </a:pPr>
            <a:r>
              <a:t/>
            </a:r>
            <a:endParaRPr/>
          </a:p>
        </p:txBody>
      </p:sp>
      <p:sp>
        <p:nvSpPr>
          <p:cNvPr id="449" name="Google Shape;449;p12"/>
          <p:cNvSpPr txBox="1"/>
          <p:nvPr>
            <p:ph type="title"/>
          </p:nvPr>
        </p:nvSpPr>
        <p:spPr>
          <a:xfrm>
            <a:off x="334894" y="483797"/>
            <a:ext cx="8233500" cy="7233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SzPts val="2800"/>
              <a:buNone/>
            </a:pPr>
            <a:r>
              <a:rPr lang="en"/>
              <a:t>What is Node JS?</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 name="Shape 453"/>
        <p:cNvGrpSpPr/>
        <p:nvPr/>
      </p:nvGrpSpPr>
      <p:grpSpPr>
        <a:xfrm>
          <a:off x="0" y="0"/>
          <a:ext cx="0" cy="0"/>
          <a:chOff x="0" y="0"/>
          <a:chExt cx="0" cy="0"/>
        </a:xfrm>
      </p:grpSpPr>
      <p:sp>
        <p:nvSpPr>
          <p:cNvPr id="454" name="Google Shape;454;p13"/>
          <p:cNvSpPr txBox="1"/>
          <p:nvPr>
            <p:ph idx="1" type="subTitle"/>
          </p:nvPr>
        </p:nvSpPr>
        <p:spPr>
          <a:xfrm>
            <a:off x="410869" y="833428"/>
            <a:ext cx="8255400" cy="346200"/>
          </a:xfrm>
          <a:prstGeom prst="rect">
            <a:avLst/>
          </a:prstGeom>
          <a:noFill/>
          <a:ln>
            <a:noFill/>
          </a:ln>
        </p:spPr>
        <p:txBody>
          <a:bodyPr anchorCtr="0" anchor="t" bIns="34275" lIns="34275" spcFirstLastPara="1" rIns="34275" wrap="square" tIns="34275">
            <a:spAutoFit/>
          </a:bodyPr>
          <a:lstStyle/>
          <a:p>
            <a:pPr indent="0" lvl="0" marL="0" rtl="0" algn="l">
              <a:lnSpc>
                <a:spcPct val="100000"/>
              </a:lnSpc>
              <a:spcBef>
                <a:spcPts val="0"/>
              </a:spcBef>
              <a:spcAft>
                <a:spcPts val="0"/>
              </a:spcAft>
              <a:buSzPts val="1800"/>
              <a:buNone/>
            </a:pPr>
            <a:r>
              <a:rPr lang="en"/>
              <a:t>#Back-End #ExpressJS</a:t>
            </a:r>
            <a:endParaRPr/>
          </a:p>
        </p:txBody>
      </p:sp>
      <p:sp>
        <p:nvSpPr>
          <p:cNvPr id="455" name="Google Shape;455;p13"/>
          <p:cNvSpPr txBox="1"/>
          <p:nvPr>
            <p:ph idx="2" type="body"/>
          </p:nvPr>
        </p:nvSpPr>
        <p:spPr>
          <a:xfrm>
            <a:off x="451250" y="1225075"/>
            <a:ext cx="8214900" cy="3393900"/>
          </a:xfrm>
          <a:prstGeom prst="rect">
            <a:avLst/>
          </a:prstGeom>
          <a:noFill/>
          <a:ln>
            <a:noFill/>
          </a:ln>
        </p:spPr>
        <p:txBody>
          <a:bodyPr anchorCtr="0" anchor="t" bIns="34275" lIns="34275" spcFirstLastPara="1" rIns="34275" wrap="square" tIns="34275">
            <a:spAutoFit/>
          </a:bodyPr>
          <a:lstStyle/>
          <a:p>
            <a:pPr indent="0" lvl="0" marL="0" rtl="0" algn="l">
              <a:lnSpc>
                <a:spcPct val="100000"/>
              </a:lnSpc>
              <a:spcBef>
                <a:spcPts val="0"/>
              </a:spcBef>
              <a:spcAft>
                <a:spcPts val="0"/>
              </a:spcAft>
              <a:buSzPts val="1800"/>
              <a:buNone/>
            </a:pPr>
            <a:r>
              <a:rPr lang="en"/>
              <a:t>Express JS is a framework derived from the JavaScript programming language that is designed flexibly and minimally, for the development of back-end applications. The framework developed from Node JS can provide convenience in making server-side applications. Also, Express JS is the basic library of the Node JS framework.</a:t>
            </a:r>
            <a:endParaRPr/>
          </a:p>
          <a:p>
            <a:pPr indent="0" lvl="0" marL="0" rtl="0" algn="l">
              <a:lnSpc>
                <a:spcPct val="100000"/>
              </a:lnSpc>
              <a:spcBef>
                <a:spcPts val="0"/>
              </a:spcBef>
              <a:spcAft>
                <a:spcPts val="0"/>
              </a:spcAft>
              <a:buSzPts val="1800"/>
              <a:buNone/>
            </a:pPr>
            <a:r>
              <a:t/>
            </a:r>
            <a:endParaRPr/>
          </a:p>
          <a:p>
            <a:pPr indent="0" lvl="0" marL="0" rtl="0" algn="l">
              <a:lnSpc>
                <a:spcPct val="100000"/>
              </a:lnSpc>
              <a:spcBef>
                <a:spcPts val="0"/>
              </a:spcBef>
              <a:spcAft>
                <a:spcPts val="0"/>
              </a:spcAft>
              <a:buSzPts val="1800"/>
              <a:buNone/>
            </a:pPr>
            <a:r>
              <a:rPr lang="en"/>
              <a:t>With Express JS, programmers no longer need to create web applications using Node.JS' built-in http module. Framework with a series of interesting features, such as routing, rendering views, and supported by this middleware can save time in developing Node.JS applications. This library also makes it easy to build back-end systems, and gives developers the freedom to design applications.</a:t>
            </a:r>
            <a:endParaRPr/>
          </a:p>
          <a:p>
            <a:pPr indent="0" lvl="0" marL="0" rtl="0" algn="l">
              <a:lnSpc>
                <a:spcPct val="100000"/>
              </a:lnSpc>
              <a:spcBef>
                <a:spcPts val="0"/>
              </a:spcBef>
              <a:spcAft>
                <a:spcPts val="0"/>
              </a:spcAft>
              <a:buSzPts val="1800"/>
              <a:buNone/>
            </a:pPr>
            <a:r>
              <a:rPr lang="en"/>
              <a:t> </a:t>
            </a:r>
            <a:endParaRPr/>
          </a:p>
        </p:txBody>
      </p:sp>
      <p:sp>
        <p:nvSpPr>
          <p:cNvPr id="456" name="Google Shape;456;p13"/>
          <p:cNvSpPr txBox="1"/>
          <p:nvPr>
            <p:ph type="title"/>
          </p:nvPr>
        </p:nvSpPr>
        <p:spPr>
          <a:xfrm>
            <a:off x="334894" y="178997"/>
            <a:ext cx="8233500" cy="7233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SzPts val="2800"/>
              <a:buNone/>
            </a:pPr>
            <a:r>
              <a:rPr lang="en"/>
              <a:t>Express JS</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883F3"/>
        </a:solidFill>
      </p:bgPr>
    </p:bg>
    <p:spTree>
      <p:nvGrpSpPr>
        <p:cNvPr id="460" name="Shape 460"/>
        <p:cNvGrpSpPr/>
        <p:nvPr/>
      </p:nvGrpSpPr>
      <p:grpSpPr>
        <a:xfrm>
          <a:off x="0" y="0"/>
          <a:ext cx="0" cy="0"/>
          <a:chOff x="0" y="0"/>
          <a:chExt cx="0" cy="0"/>
        </a:xfrm>
      </p:grpSpPr>
      <p:sp>
        <p:nvSpPr>
          <p:cNvPr id="461" name="Google Shape;461;p14"/>
          <p:cNvSpPr txBox="1"/>
          <p:nvPr>
            <p:ph idx="4294967295" type="ctrTitle"/>
          </p:nvPr>
        </p:nvSpPr>
        <p:spPr>
          <a:xfrm>
            <a:off x="649650" y="565325"/>
            <a:ext cx="7844700" cy="45432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1000"/>
              </a:spcAft>
              <a:buClr>
                <a:schemeClr val="dk1"/>
              </a:buClr>
              <a:buSzPts val="2800"/>
              <a:buFont typeface="Arial"/>
              <a:buNone/>
            </a:pPr>
            <a:r>
              <a:rPr b="1" i="0" lang="en" sz="2500" u="none" cap="none" strike="noStrike">
                <a:solidFill>
                  <a:srgbClr val="FFFFFF"/>
                </a:solidFill>
                <a:latin typeface="Arial"/>
                <a:ea typeface="Arial"/>
                <a:cs typeface="Arial"/>
                <a:sym typeface="Arial"/>
              </a:rPr>
              <a:t>Web Service</a:t>
            </a:r>
            <a:endParaRPr b="0" i="0" sz="2500" u="none" cap="none" strike="noStrike">
              <a:solidFill>
                <a:srgbClr val="FFFFFF"/>
              </a:solidFill>
              <a:latin typeface="Arial"/>
              <a:ea typeface="Arial"/>
              <a:cs typeface="Arial"/>
              <a:sym typeface="Arial"/>
            </a:endParaRPr>
          </a:p>
        </p:txBody>
      </p:sp>
      <p:sp>
        <p:nvSpPr>
          <p:cNvPr id="462" name="Google Shape;462;p14"/>
          <p:cNvSpPr txBox="1"/>
          <p:nvPr/>
        </p:nvSpPr>
        <p:spPr>
          <a:xfrm>
            <a:off x="252224" y="87325"/>
            <a:ext cx="4256400" cy="6198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b="0" i="0" lang="en" sz="1100" u="none" cap="none" strike="noStrike">
                <a:solidFill>
                  <a:srgbClr val="FFFFFF"/>
                </a:solidFill>
                <a:latin typeface="Arial"/>
                <a:ea typeface="Arial"/>
                <a:cs typeface="Arial"/>
                <a:sym typeface="Arial"/>
              </a:rPr>
              <a:t>Introduction to Backend Development Mercu Buana University</a:t>
            </a:r>
            <a:endParaRPr b="0" i="0" sz="1100" u="none" cap="none" strike="noStrike">
              <a:solidFill>
                <a:srgbClr val="FFFFFF"/>
              </a:solidFill>
              <a:latin typeface="Arial"/>
              <a:ea typeface="Arial"/>
              <a:cs typeface="Arial"/>
              <a:sym typeface="Arial"/>
            </a:endParaRPr>
          </a:p>
          <a:p>
            <a:pPr indent="0" lvl="0" marL="0" marR="0" rtl="0" algn="l">
              <a:lnSpc>
                <a:spcPct val="115000"/>
              </a:lnSpc>
              <a:spcBef>
                <a:spcPts val="0"/>
              </a:spcBef>
              <a:spcAft>
                <a:spcPts val="0"/>
              </a:spcAft>
              <a:buClr>
                <a:schemeClr val="dk1"/>
              </a:buClr>
              <a:buSzPts val="1100"/>
              <a:buFont typeface="Arial"/>
              <a:buNone/>
            </a:pPr>
            <a:r>
              <a:t/>
            </a:r>
            <a:endParaRPr b="0" i="0" sz="1100" u="none" cap="none" strike="noStrike">
              <a:solidFill>
                <a:srgbClr val="FFFFFF"/>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100"/>
              <a:buFont typeface="Arial"/>
              <a:buNone/>
            </a:pPr>
            <a:r>
              <a:t/>
            </a:r>
            <a:endParaRPr b="0" i="0" sz="1100" u="none" cap="none" strike="noStrike">
              <a:solidFill>
                <a:srgbClr val="FFFFFF"/>
              </a:solidFill>
              <a:latin typeface="Arial"/>
              <a:ea typeface="Arial"/>
              <a:cs typeface="Arial"/>
              <a:sym typeface="Arial"/>
            </a:endParaRPr>
          </a:p>
        </p:txBody>
      </p:sp>
      <p:cxnSp>
        <p:nvCxnSpPr>
          <p:cNvPr id="463" name="Google Shape;463;p14"/>
          <p:cNvCxnSpPr/>
          <p:nvPr/>
        </p:nvCxnSpPr>
        <p:spPr>
          <a:xfrm>
            <a:off x="75" y="524238"/>
            <a:ext cx="9144000" cy="0"/>
          </a:xfrm>
          <a:prstGeom prst="straightConnector1">
            <a:avLst/>
          </a:prstGeom>
          <a:noFill/>
          <a:ln cap="flat" cmpd="sng" w="9525">
            <a:solidFill>
              <a:srgbClr val="EFEFEF"/>
            </a:solidFill>
            <a:prstDash val="solid"/>
            <a:round/>
            <a:headEnd len="sm" w="sm" type="none"/>
            <a:tailEnd len="sm" w="sm" type="none"/>
          </a:ln>
        </p:spPr>
      </p:cxnSp>
      <p:pic>
        <p:nvPicPr>
          <p:cNvPr id="464" name="Google Shape;464;p14"/>
          <p:cNvPicPr preferRelativeResize="0"/>
          <p:nvPr/>
        </p:nvPicPr>
        <p:blipFill rotWithShape="1">
          <a:blip r:embed="rId3">
            <a:alphaModFix/>
          </a:blip>
          <a:srcRect b="0" l="0" r="0" t="0"/>
          <a:stretch/>
        </p:blipFill>
        <p:spPr>
          <a:xfrm>
            <a:off x="6747075" y="193850"/>
            <a:ext cx="2162400" cy="1379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sp>
        <p:nvSpPr>
          <p:cNvPr id="469" name="Google Shape;469;p15"/>
          <p:cNvSpPr txBox="1"/>
          <p:nvPr>
            <p:ph idx="1" type="subTitle"/>
          </p:nvPr>
        </p:nvSpPr>
        <p:spPr>
          <a:xfrm>
            <a:off x="410869" y="1138228"/>
            <a:ext cx="8255400" cy="346200"/>
          </a:xfrm>
          <a:prstGeom prst="rect">
            <a:avLst/>
          </a:prstGeom>
          <a:noFill/>
          <a:ln>
            <a:noFill/>
          </a:ln>
        </p:spPr>
        <p:txBody>
          <a:bodyPr anchorCtr="0" anchor="t" bIns="34275" lIns="34275" spcFirstLastPara="1" rIns="34275" wrap="square" tIns="34275">
            <a:spAutoFit/>
          </a:bodyPr>
          <a:lstStyle/>
          <a:p>
            <a:pPr indent="0" lvl="0" marL="0" rtl="0" algn="l">
              <a:lnSpc>
                <a:spcPct val="100000"/>
              </a:lnSpc>
              <a:spcBef>
                <a:spcPts val="0"/>
              </a:spcBef>
              <a:spcAft>
                <a:spcPts val="0"/>
              </a:spcAft>
              <a:buSzPts val="1800"/>
              <a:buNone/>
            </a:pPr>
            <a:r>
              <a:rPr lang="en"/>
              <a:t>#WebService</a:t>
            </a:r>
            <a:endParaRPr/>
          </a:p>
        </p:txBody>
      </p:sp>
      <p:sp>
        <p:nvSpPr>
          <p:cNvPr id="470" name="Google Shape;470;p15"/>
          <p:cNvSpPr txBox="1"/>
          <p:nvPr>
            <p:ph idx="2" type="body"/>
          </p:nvPr>
        </p:nvSpPr>
        <p:spPr>
          <a:xfrm>
            <a:off x="451250" y="1529874"/>
            <a:ext cx="8214900" cy="2424300"/>
          </a:xfrm>
          <a:prstGeom prst="rect">
            <a:avLst/>
          </a:prstGeom>
          <a:noFill/>
          <a:ln>
            <a:noFill/>
          </a:ln>
        </p:spPr>
        <p:txBody>
          <a:bodyPr anchorCtr="0" anchor="t" bIns="34275" lIns="34275" spcFirstLastPara="1" rIns="34275" wrap="square" tIns="34275">
            <a:spAutoFit/>
          </a:bodyPr>
          <a:lstStyle/>
          <a:p>
            <a:pPr indent="0" lvl="0" marL="0" rtl="0" algn="l">
              <a:lnSpc>
                <a:spcPct val="100000"/>
              </a:lnSpc>
              <a:spcBef>
                <a:spcPts val="0"/>
              </a:spcBef>
              <a:spcAft>
                <a:spcPts val="0"/>
              </a:spcAft>
              <a:buSzPts val="1800"/>
              <a:buNone/>
            </a:pPr>
            <a:r>
              <a:rPr lang="en" sz="1700"/>
              <a:t>Web service is an application that contains a collection of databases and software or parts of software programs that are accessed remotely by devices with certain intermediaries. Through web services, it allows users to overcome problems in the form of interoperability and integrate different systems.</a:t>
            </a:r>
            <a:endParaRPr sz="1700"/>
          </a:p>
          <a:p>
            <a:pPr indent="0" lvl="0" marL="0" rtl="0" algn="l">
              <a:lnSpc>
                <a:spcPct val="100000"/>
              </a:lnSpc>
              <a:spcBef>
                <a:spcPts val="0"/>
              </a:spcBef>
              <a:spcAft>
                <a:spcPts val="0"/>
              </a:spcAft>
              <a:buSzPts val="1800"/>
              <a:buNone/>
            </a:pPr>
            <a:r>
              <a:t/>
            </a:r>
            <a:endParaRPr sz="1700"/>
          </a:p>
          <a:p>
            <a:pPr indent="0" lvl="0" marL="0" rtl="0" algn="l">
              <a:lnSpc>
                <a:spcPct val="100000"/>
              </a:lnSpc>
              <a:spcBef>
                <a:spcPts val="0"/>
              </a:spcBef>
              <a:spcAft>
                <a:spcPts val="0"/>
              </a:spcAft>
              <a:buSzPts val="1800"/>
              <a:buNone/>
            </a:pPr>
            <a:r>
              <a:rPr lang="en" sz="1700"/>
              <a:t>In general, web services have a special feature in the form of a URL like a web. What makes the difference is the interaction provided by the web service itself. URLs in web services only contain a set of information, commands, and configurations (syntax that is useful for building certain functions of the application).</a:t>
            </a:r>
            <a:endParaRPr sz="1700"/>
          </a:p>
        </p:txBody>
      </p:sp>
      <p:sp>
        <p:nvSpPr>
          <p:cNvPr id="471" name="Google Shape;471;p15"/>
          <p:cNvSpPr txBox="1"/>
          <p:nvPr>
            <p:ph type="title"/>
          </p:nvPr>
        </p:nvSpPr>
        <p:spPr>
          <a:xfrm>
            <a:off x="334894" y="483797"/>
            <a:ext cx="8233500" cy="7233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SzPts val="2800"/>
              <a:buNone/>
            </a:pPr>
            <a:r>
              <a:rPr lang="en"/>
              <a:t>Web Service</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 name="Shape 475"/>
        <p:cNvGrpSpPr/>
        <p:nvPr/>
      </p:nvGrpSpPr>
      <p:grpSpPr>
        <a:xfrm>
          <a:off x="0" y="0"/>
          <a:ext cx="0" cy="0"/>
          <a:chOff x="0" y="0"/>
          <a:chExt cx="0" cy="0"/>
        </a:xfrm>
      </p:grpSpPr>
      <p:sp>
        <p:nvSpPr>
          <p:cNvPr id="476" name="Google Shape;476;p16"/>
          <p:cNvSpPr txBox="1"/>
          <p:nvPr>
            <p:ph idx="1" type="subTitle"/>
          </p:nvPr>
        </p:nvSpPr>
        <p:spPr>
          <a:xfrm>
            <a:off x="410869" y="1138228"/>
            <a:ext cx="8255400" cy="346200"/>
          </a:xfrm>
          <a:prstGeom prst="rect">
            <a:avLst/>
          </a:prstGeom>
          <a:noFill/>
          <a:ln>
            <a:noFill/>
          </a:ln>
        </p:spPr>
        <p:txBody>
          <a:bodyPr anchorCtr="0" anchor="t" bIns="34275" lIns="34275" spcFirstLastPara="1" rIns="34275" wrap="square" tIns="34275">
            <a:spAutoFit/>
          </a:bodyPr>
          <a:lstStyle/>
          <a:p>
            <a:pPr indent="0" lvl="0" marL="0" rtl="0" algn="l">
              <a:lnSpc>
                <a:spcPct val="100000"/>
              </a:lnSpc>
              <a:spcBef>
                <a:spcPts val="0"/>
              </a:spcBef>
              <a:spcAft>
                <a:spcPts val="0"/>
              </a:spcAft>
              <a:buSzPts val="1800"/>
              <a:buNone/>
            </a:pPr>
            <a:r>
              <a:rPr lang="en"/>
              <a:t>#RESTful API</a:t>
            </a:r>
            <a:endParaRPr/>
          </a:p>
        </p:txBody>
      </p:sp>
      <p:sp>
        <p:nvSpPr>
          <p:cNvPr id="477" name="Google Shape;477;p16"/>
          <p:cNvSpPr txBox="1"/>
          <p:nvPr>
            <p:ph idx="2" type="body"/>
          </p:nvPr>
        </p:nvSpPr>
        <p:spPr>
          <a:xfrm>
            <a:off x="451250" y="1529874"/>
            <a:ext cx="8214900" cy="2162700"/>
          </a:xfrm>
          <a:prstGeom prst="rect">
            <a:avLst/>
          </a:prstGeom>
          <a:noFill/>
          <a:ln>
            <a:noFill/>
          </a:ln>
        </p:spPr>
        <p:txBody>
          <a:bodyPr anchorCtr="0" anchor="t" bIns="34275" lIns="34275" spcFirstLastPara="1" rIns="34275" wrap="square" tIns="34275">
            <a:spAutoFit/>
          </a:bodyPr>
          <a:lstStyle/>
          <a:p>
            <a:pPr indent="0" lvl="0" marL="0" rtl="0" algn="l">
              <a:lnSpc>
                <a:spcPct val="100000"/>
              </a:lnSpc>
              <a:spcBef>
                <a:spcPts val="0"/>
              </a:spcBef>
              <a:spcAft>
                <a:spcPts val="0"/>
              </a:spcAft>
              <a:buSzPts val="1800"/>
              <a:buNone/>
            </a:pPr>
            <a:r>
              <a:rPr lang="en" sz="1700"/>
              <a:t>A RESTful API is an interface used by two computer systems to exchange information securely over the internet. Most business applications must communicate with internal applications and other third parties to perform various tasks. For example, to generate monthly payslips, your internal account system must share data with your customer's banking system to automate billing and communicate with the internal timesheet application. RESTful APIs support this exchange of information because they follow secure, reliable and efficient software communication standards.</a:t>
            </a:r>
            <a:endParaRPr sz="1700"/>
          </a:p>
        </p:txBody>
      </p:sp>
      <p:sp>
        <p:nvSpPr>
          <p:cNvPr id="478" name="Google Shape;478;p16"/>
          <p:cNvSpPr txBox="1"/>
          <p:nvPr>
            <p:ph type="title"/>
          </p:nvPr>
        </p:nvSpPr>
        <p:spPr>
          <a:xfrm>
            <a:off x="334894" y="483797"/>
            <a:ext cx="8233500" cy="7233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SzPts val="2800"/>
              <a:buNone/>
            </a:pPr>
            <a:r>
              <a:rPr lang="en"/>
              <a:t>RESTful API</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sp>
        <p:nvSpPr>
          <p:cNvPr id="483" name="Google Shape;483;p17"/>
          <p:cNvSpPr txBox="1"/>
          <p:nvPr>
            <p:ph idx="1" type="subTitle"/>
          </p:nvPr>
        </p:nvSpPr>
        <p:spPr>
          <a:xfrm>
            <a:off x="410869" y="1138228"/>
            <a:ext cx="8255400" cy="346200"/>
          </a:xfrm>
          <a:prstGeom prst="rect">
            <a:avLst/>
          </a:prstGeom>
          <a:noFill/>
          <a:ln>
            <a:noFill/>
          </a:ln>
        </p:spPr>
        <p:txBody>
          <a:bodyPr anchorCtr="0" anchor="t" bIns="34275" lIns="34275" spcFirstLastPara="1" rIns="34275" wrap="square" tIns="34275">
            <a:spAutoFit/>
          </a:bodyPr>
          <a:lstStyle/>
          <a:p>
            <a:pPr indent="0" lvl="0" marL="0" rtl="0" algn="l">
              <a:lnSpc>
                <a:spcPct val="100000"/>
              </a:lnSpc>
              <a:spcBef>
                <a:spcPts val="0"/>
              </a:spcBef>
              <a:spcAft>
                <a:spcPts val="0"/>
              </a:spcAft>
              <a:buSzPts val="1800"/>
              <a:buNone/>
            </a:pPr>
            <a:r>
              <a:rPr lang="en"/>
              <a:t>#ResponseCode</a:t>
            </a:r>
            <a:endParaRPr/>
          </a:p>
        </p:txBody>
      </p:sp>
      <p:sp>
        <p:nvSpPr>
          <p:cNvPr id="484" name="Google Shape;484;p17"/>
          <p:cNvSpPr txBox="1"/>
          <p:nvPr>
            <p:ph type="title"/>
          </p:nvPr>
        </p:nvSpPr>
        <p:spPr>
          <a:xfrm>
            <a:off x="334894" y="483797"/>
            <a:ext cx="8233500" cy="7233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SzPts val="2800"/>
              <a:buNone/>
            </a:pPr>
            <a:r>
              <a:rPr lang="en"/>
              <a:t>HTTP Response Code</a:t>
            </a:r>
            <a:endParaRPr/>
          </a:p>
        </p:txBody>
      </p:sp>
      <p:pic>
        <p:nvPicPr>
          <p:cNvPr id="485" name="Google Shape;485;p17"/>
          <p:cNvPicPr preferRelativeResize="0"/>
          <p:nvPr/>
        </p:nvPicPr>
        <p:blipFill rotWithShape="1">
          <a:blip r:embed="rId3">
            <a:alphaModFix/>
          </a:blip>
          <a:srcRect b="0" l="0" r="0" t="0"/>
          <a:stretch/>
        </p:blipFill>
        <p:spPr>
          <a:xfrm>
            <a:off x="5706175" y="260875"/>
            <a:ext cx="2214600" cy="4799473"/>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 name="Shape 489"/>
        <p:cNvGrpSpPr/>
        <p:nvPr/>
      </p:nvGrpSpPr>
      <p:grpSpPr>
        <a:xfrm>
          <a:off x="0" y="0"/>
          <a:ext cx="0" cy="0"/>
          <a:chOff x="0" y="0"/>
          <a:chExt cx="0" cy="0"/>
        </a:xfrm>
      </p:grpSpPr>
      <p:sp>
        <p:nvSpPr>
          <p:cNvPr id="490" name="Google Shape;490;p18"/>
          <p:cNvSpPr txBox="1"/>
          <p:nvPr>
            <p:ph idx="1" type="subTitle"/>
          </p:nvPr>
        </p:nvSpPr>
        <p:spPr>
          <a:xfrm>
            <a:off x="410869" y="1138228"/>
            <a:ext cx="8255400" cy="346200"/>
          </a:xfrm>
          <a:prstGeom prst="rect">
            <a:avLst/>
          </a:prstGeom>
          <a:noFill/>
          <a:ln>
            <a:noFill/>
          </a:ln>
        </p:spPr>
        <p:txBody>
          <a:bodyPr anchorCtr="0" anchor="t" bIns="34275" lIns="34275" spcFirstLastPara="1" rIns="34275" wrap="square" tIns="34275">
            <a:spAutoFit/>
          </a:bodyPr>
          <a:lstStyle/>
          <a:p>
            <a:pPr indent="0" lvl="0" marL="0" rtl="0" algn="l">
              <a:lnSpc>
                <a:spcPct val="100000"/>
              </a:lnSpc>
              <a:spcBef>
                <a:spcPts val="0"/>
              </a:spcBef>
              <a:spcAft>
                <a:spcPts val="0"/>
              </a:spcAft>
              <a:buSzPts val="1800"/>
              <a:buNone/>
            </a:pPr>
            <a:r>
              <a:rPr lang="en"/>
              <a:t>#URLDesign</a:t>
            </a:r>
            <a:endParaRPr/>
          </a:p>
        </p:txBody>
      </p:sp>
      <p:sp>
        <p:nvSpPr>
          <p:cNvPr id="491" name="Google Shape;491;p18"/>
          <p:cNvSpPr txBox="1"/>
          <p:nvPr>
            <p:ph type="title"/>
          </p:nvPr>
        </p:nvSpPr>
        <p:spPr>
          <a:xfrm>
            <a:off x="334894" y="483797"/>
            <a:ext cx="8233500" cy="7233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SzPts val="2800"/>
              <a:buNone/>
            </a:pPr>
            <a:r>
              <a:rPr lang="en"/>
              <a:t>URL Design</a:t>
            </a:r>
            <a:endParaRPr/>
          </a:p>
        </p:txBody>
      </p:sp>
      <p:pic>
        <p:nvPicPr>
          <p:cNvPr id="492" name="Google Shape;492;p18"/>
          <p:cNvPicPr preferRelativeResize="0"/>
          <p:nvPr/>
        </p:nvPicPr>
        <p:blipFill rotWithShape="1">
          <a:blip r:embed="rId3">
            <a:alphaModFix/>
          </a:blip>
          <a:srcRect b="0" l="0" r="0" t="0"/>
          <a:stretch/>
        </p:blipFill>
        <p:spPr>
          <a:xfrm>
            <a:off x="3371325" y="400925"/>
            <a:ext cx="5689999" cy="45092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883F3"/>
        </a:solidFill>
      </p:bgPr>
    </p:bg>
    <p:spTree>
      <p:nvGrpSpPr>
        <p:cNvPr id="496" name="Shape 496"/>
        <p:cNvGrpSpPr/>
        <p:nvPr/>
      </p:nvGrpSpPr>
      <p:grpSpPr>
        <a:xfrm>
          <a:off x="0" y="0"/>
          <a:ext cx="0" cy="0"/>
          <a:chOff x="0" y="0"/>
          <a:chExt cx="0" cy="0"/>
        </a:xfrm>
      </p:grpSpPr>
      <p:sp>
        <p:nvSpPr>
          <p:cNvPr id="497" name="Google Shape;497;p19"/>
          <p:cNvSpPr txBox="1"/>
          <p:nvPr>
            <p:ph idx="4294967295" type="ctrTitle"/>
          </p:nvPr>
        </p:nvSpPr>
        <p:spPr>
          <a:xfrm>
            <a:off x="649650" y="565325"/>
            <a:ext cx="7844700" cy="45432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1000"/>
              </a:spcAft>
              <a:buClr>
                <a:schemeClr val="dk1"/>
              </a:buClr>
              <a:buSzPts val="2800"/>
              <a:buFont typeface="Arial"/>
              <a:buNone/>
            </a:pPr>
            <a:r>
              <a:rPr b="1" i="0" lang="en" sz="2500" u="none" cap="none" strike="noStrike">
                <a:solidFill>
                  <a:srgbClr val="FFFFFF"/>
                </a:solidFill>
                <a:latin typeface="Arial"/>
                <a:ea typeface="Arial"/>
                <a:cs typeface="Arial"/>
                <a:sym typeface="Arial"/>
              </a:rPr>
              <a:t>Cross-Origin Resource Sharing (CORS)</a:t>
            </a:r>
            <a:endParaRPr b="0" i="0" sz="2500" u="none" cap="none" strike="noStrike">
              <a:solidFill>
                <a:srgbClr val="FFFFFF"/>
              </a:solidFill>
              <a:latin typeface="Arial"/>
              <a:ea typeface="Arial"/>
              <a:cs typeface="Arial"/>
              <a:sym typeface="Arial"/>
            </a:endParaRPr>
          </a:p>
        </p:txBody>
      </p:sp>
      <p:sp>
        <p:nvSpPr>
          <p:cNvPr id="498" name="Google Shape;498;p19"/>
          <p:cNvSpPr txBox="1"/>
          <p:nvPr/>
        </p:nvSpPr>
        <p:spPr>
          <a:xfrm>
            <a:off x="252224" y="87325"/>
            <a:ext cx="4256400" cy="6198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b="0" i="0" lang="en" sz="1100" u="none" cap="none" strike="noStrike">
                <a:solidFill>
                  <a:srgbClr val="FFFFFF"/>
                </a:solidFill>
                <a:latin typeface="Arial"/>
                <a:ea typeface="Arial"/>
                <a:cs typeface="Arial"/>
                <a:sym typeface="Arial"/>
              </a:rPr>
              <a:t>Introduction to Backend Development Mercu Buana University</a:t>
            </a:r>
            <a:endParaRPr b="0" i="0" sz="1100" u="none" cap="none" strike="noStrike">
              <a:solidFill>
                <a:srgbClr val="FFFFFF"/>
              </a:solidFill>
              <a:latin typeface="Arial"/>
              <a:ea typeface="Arial"/>
              <a:cs typeface="Arial"/>
              <a:sym typeface="Arial"/>
            </a:endParaRPr>
          </a:p>
          <a:p>
            <a:pPr indent="0" lvl="0" marL="0" marR="0" rtl="0" algn="l">
              <a:lnSpc>
                <a:spcPct val="115000"/>
              </a:lnSpc>
              <a:spcBef>
                <a:spcPts val="0"/>
              </a:spcBef>
              <a:spcAft>
                <a:spcPts val="0"/>
              </a:spcAft>
              <a:buClr>
                <a:schemeClr val="dk1"/>
              </a:buClr>
              <a:buSzPts val="1100"/>
              <a:buFont typeface="Arial"/>
              <a:buNone/>
            </a:pPr>
            <a:r>
              <a:t/>
            </a:r>
            <a:endParaRPr b="0" i="0" sz="1100" u="none" cap="none" strike="noStrike">
              <a:solidFill>
                <a:srgbClr val="FFFFFF"/>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100"/>
              <a:buFont typeface="Arial"/>
              <a:buNone/>
            </a:pPr>
            <a:r>
              <a:t/>
            </a:r>
            <a:endParaRPr b="0" i="0" sz="1100" u="none" cap="none" strike="noStrike">
              <a:solidFill>
                <a:srgbClr val="FFFFFF"/>
              </a:solidFill>
              <a:latin typeface="Arial"/>
              <a:ea typeface="Arial"/>
              <a:cs typeface="Arial"/>
              <a:sym typeface="Arial"/>
            </a:endParaRPr>
          </a:p>
        </p:txBody>
      </p:sp>
      <p:cxnSp>
        <p:nvCxnSpPr>
          <p:cNvPr id="499" name="Google Shape;499;p19"/>
          <p:cNvCxnSpPr/>
          <p:nvPr/>
        </p:nvCxnSpPr>
        <p:spPr>
          <a:xfrm>
            <a:off x="75" y="524238"/>
            <a:ext cx="9144000" cy="0"/>
          </a:xfrm>
          <a:prstGeom prst="straightConnector1">
            <a:avLst/>
          </a:prstGeom>
          <a:noFill/>
          <a:ln cap="flat" cmpd="sng" w="9525">
            <a:solidFill>
              <a:srgbClr val="EFEFEF"/>
            </a:solidFill>
            <a:prstDash val="solid"/>
            <a:round/>
            <a:headEnd len="sm" w="sm" type="none"/>
            <a:tailEnd len="sm" w="sm" type="none"/>
          </a:ln>
        </p:spPr>
      </p:cxnSp>
      <p:pic>
        <p:nvPicPr>
          <p:cNvPr id="500" name="Google Shape;500;p19"/>
          <p:cNvPicPr preferRelativeResize="0"/>
          <p:nvPr/>
        </p:nvPicPr>
        <p:blipFill rotWithShape="1">
          <a:blip r:embed="rId3">
            <a:alphaModFix/>
          </a:blip>
          <a:srcRect b="0" l="0" r="0" t="0"/>
          <a:stretch/>
        </p:blipFill>
        <p:spPr>
          <a:xfrm>
            <a:off x="6747075" y="193850"/>
            <a:ext cx="2162400" cy="1379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2"/>
          <p:cNvSpPr txBox="1"/>
          <p:nvPr>
            <p:ph type="title"/>
          </p:nvPr>
        </p:nvSpPr>
        <p:spPr>
          <a:xfrm>
            <a:off x="334894" y="255197"/>
            <a:ext cx="8233500" cy="6156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SzPts val="2800"/>
              <a:buNone/>
            </a:pPr>
            <a:r>
              <a:rPr lang="en" sz="2800">
                <a:solidFill>
                  <a:schemeClr val="accent1"/>
                </a:solidFill>
              </a:rPr>
              <a:t>Let me introduce myself</a:t>
            </a:r>
            <a:endParaRPr sz="2800">
              <a:solidFill>
                <a:schemeClr val="accent1"/>
              </a:solidFill>
            </a:endParaRPr>
          </a:p>
        </p:txBody>
      </p:sp>
      <p:sp>
        <p:nvSpPr>
          <p:cNvPr id="351" name="Google Shape;351;p2"/>
          <p:cNvSpPr/>
          <p:nvPr/>
        </p:nvSpPr>
        <p:spPr>
          <a:xfrm>
            <a:off x="2044243" y="2881246"/>
            <a:ext cx="161352" cy="170694"/>
          </a:xfrm>
          <a:custGeom>
            <a:rect b="b" l="l" r="r" t="t"/>
            <a:pathLst>
              <a:path extrusionOk="0" h="21600" w="21600">
                <a:moveTo>
                  <a:pt x="10812" y="18792"/>
                </a:moveTo>
                <a:lnTo>
                  <a:pt x="19519" y="12204"/>
                </a:lnTo>
                <a:lnTo>
                  <a:pt x="21456" y="13675"/>
                </a:lnTo>
                <a:lnTo>
                  <a:pt x="10740" y="21600"/>
                </a:lnTo>
                <a:lnTo>
                  <a:pt x="0" y="13675"/>
                </a:lnTo>
                <a:lnTo>
                  <a:pt x="1961" y="12272"/>
                </a:lnTo>
                <a:lnTo>
                  <a:pt x="10812" y="18792"/>
                </a:lnTo>
                <a:close/>
                <a:moveTo>
                  <a:pt x="10860" y="15917"/>
                </a:moveTo>
                <a:lnTo>
                  <a:pt x="2105" y="9396"/>
                </a:lnTo>
                <a:lnTo>
                  <a:pt x="144" y="7925"/>
                </a:lnTo>
                <a:lnTo>
                  <a:pt x="10860" y="0"/>
                </a:lnTo>
                <a:lnTo>
                  <a:pt x="21600" y="7925"/>
                </a:lnTo>
                <a:lnTo>
                  <a:pt x="19639" y="9396"/>
                </a:lnTo>
                <a:lnTo>
                  <a:pt x="10860" y="15917"/>
                </a:lnTo>
                <a:close/>
              </a:path>
            </a:pathLst>
          </a:custGeom>
          <a:solidFill>
            <a:srgbClr val="FFFFFF"/>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Arial"/>
              <a:buNone/>
            </a:pPr>
            <a:r>
              <a:t/>
            </a:r>
            <a:endParaRPr b="0" i="0" sz="1100" u="none" cap="none" strike="noStrike">
              <a:solidFill>
                <a:srgbClr val="999999"/>
              </a:solidFill>
              <a:latin typeface="Arial"/>
              <a:ea typeface="Arial"/>
              <a:cs typeface="Arial"/>
              <a:sym typeface="Arial"/>
            </a:endParaRPr>
          </a:p>
        </p:txBody>
      </p:sp>
      <p:grpSp>
        <p:nvGrpSpPr>
          <p:cNvPr id="352" name="Google Shape;352;p2"/>
          <p:cNvGrpSpPr/>
          <p:nvPr/>
        </p:nvGrpSpPr>
        <p:grpSpPr>
          <a:xfrm>
            <a:off x="1112515" y="1178378"/>
            <a:ext cx="1795200" cy="750103"/>
            <a:chOff x="3674390" y="1157178"/>
            <a:chExt cx="1795200" cy="750103"/>
          </a:xfrm>
        </p:grpSpPr>
        <p:sp>
          <p:nvSpPr>
            <p:cNvPr id="353" name="Google Shape;353;p2"/>
            <p:cNvSpPr/>
            <p:nvPr/>
          </p:nvSpPr>
          <p:spPr>
            <a:xfrm>
              <a:off x="4254263" y="1386781"/>
              <a:ext cx="1214400" cy="5205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4" name="Google Shape;354;p2"/>
            <p:cNvSpPr/>
            <p:nvPr/>
          </p:nvSpPr>
          <p:spPr>
            <a:xfrm>
              <a:off x="3674390" y="1157178"/>
              <a:ext cx="1795200" cy="556500"/>
            </a:xfrm>
            <a:prstGeom prst="roundRect">
              <a:avLst>
                <a:gd fmla="val 13024" name="adj"/>
              </a:avLst>
            </a:prstGeom>
            <a:solidFill>
              <a:srgbClr val="FFFFFF"/>
            </a:solidFill>
            <a:ln>
              <a:noFill/>
            </a:ln>
            <a:effectLst>
              <a:outerShdw blurRad="76200" rotWithShape="0">
                <a:srgbClr val="000000">
                  <a:alpha val="25098"/>
                </a:srgbClr>
              </a:outerShdw>
            </a:effectLst>
          </p:spPr>
          <p:txBody>
            <a:bodyPr anchorCtr="0" anchor="ctr" bIns="85725" lIns="85725" spcFirstLastPara="1" rIns="85725" wrap="square" tIns="85725">
              <a:noAutofit/>
            </a:bodyPr>
            <a:lstStyle/>
            <a:p>
              <a:pPr indent="0" lvl="0" marL="0" marR="0" rtl="0" algn="l">
                <a:lnSpc>
                  <a:spcPct val="90000"/>
                </a:lnSpc>
                <a:spcBef>
                  <a:spcPts val="0"/>
                </a:spcBef>
                <a:spcAft>
                  <a:spcPts val="0"/>
                </a:spcAft>
                <a:buClr>
                  <a:srgbClr val="1A1A1A"/>
                </a:buClr>
                <a:buSzPts val="900"/>
                <a:buFont typeface="Arial"/>
                <a:buNone/>
              </a:pPr>
              <a:r>
                <a:rPr b="0" i="0" lang="en" sz="800" u="none" cap="none" strike="noStrike">
                  <a:solidFill>
                    <a:srgbClr val="1A1A1A"/>
                  </a:solidFill>
                  <a:latin typeface="Arial"/>
                  <a:ea typeface="Arial"/>
                  <a:cs typeface="Arial"/>
                  <a:sym typeface="Arial"/>
                </a:rPr>
                <a:t>Mercu Buana University</a:t>
              </a:r>
              <a:endParaRPr b="0" i="0" sz="400" u="none" cap="none" strike="noStrike">
                <a:solidFill>
                  <a:srgbClr val="000000"/>
                </a:solidFill>
                <a:latin typeface="Arial"/>
                <a:ea typeface="Arial"/>
                <a:cs typeface="Arial"/>
                <a:sym typeface="Arial"/>
              </a:endParaRPr>
            </a:p>
          </p:txBody>
        </p:sp>
        <p:sp>
          <p:nvSpPr>
            <p:cNvPr id="355" name="Google Shape;355;p2"/>
            <p:cNvSpPr/>
            <p:nvPr/>
          </p:nvSpPr>
          <p:spPr>
            <a:xfrm>
              <a:off x="5048696" y="1275943"/>
              <a:ext cx="296700" cy="296700"/>
            </a:xfrm>
            <a:prstGeom prst="ellipse">
              <a:avLst/>
            </a:prstGeom>
            <a:solidFill>
              <a:schemeClr val="accent3"/>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0" i="0" sz="1200" u="none" cap="none" strike="noStrike">
                <a:solidFill>
                  <a:srgbClr val="FFFFFF"/>
                </a:solidFill>
                <a:latin typeface="Helvetica Neue"/>
                <a:ea typeface="Helvetica Neue"/>
                <a:cs typeface="Helvetica Neue"/>
                <a:sym typeface="Helvetica Neue"/>
              </a:endParaRPr>
            </a:p>
          </p:txBody>
        </p:sp>
        <p:sp>
          <p:nvSpPr>
            <p:cNvPr id="356" name="Google Shape;356;p2"/>
            <p:cNvSpPr/>
            <p:nvPr/>
          </p:nvSpPr>
          <p:spPr>
            <a:xfrm>
              <a:off x="5114207" y="1341987"/>
              <a:ext cx="161352" cy="170694"/>
            </a:xfrm>
            <a:custGeom>
              <a:rect b="b" l="l" r="r" t="t"/>
              <a:pathLst>
                <a:path extrusionOk="0" h="21600" w="21600">
                  <a:moveTo>
                    <a:pt x="10812" y="18792"/>
                  </a:moveTo>
                  <a:lnTo>
                    <a:pt x="19519" y="12204"/>
                  </a:lnTo>
                  <a:lnTo>
                    <a:pt x="21456" y="13675"/>
                  </a:lnTo>
                  <a:lnTo>
                    <a:pt x="10740" y="21600"/>
                  </a:lnTo>
                  <a:lnTo>
                    <a:pt x="0" y="13675"/>
                  </a:lnTo>
                  <a:lnTo>
                    <a:pt x="1961" y="12272"/>
                  </a:lnTo>
                  <a:lnTo>
                    <a:pt x="10812" y="18792"/>
                  </a:lnTo>
                  <a:close/>
                  <a:moveTo>
                    <a:pt x="10860" y="15917"/>
                  </a:moveTo>
                  <a:lnTo>
                    <a:pt x="2105" y="9396"/>
                  </a:lnTo>
                  <a:lnTo>
                    <a:pt x="144" y="7925"/>
                  </a:lnTo>
                  <a:lnTo>
                    <a:pt x="10860" y="0"/>
                  </a:lnTo>
                  <a:lnTo>
                    <a:pt x="21600" y="7925"/>
                  </a:lnTo>
                  <a:lnTo>
                    <a:pt x="19639" y="9396"/>
                  </a:lnTo>
                  <a:lnTo>
                    <a:pt x="10860" y="15917"/>
                  </a:lnTo>
                  <a:close/>
                </a:path>
              </a:pathLst>
            </a:custGeom>
            <a:solidFill>
              <a:srgbClr val="FFFFFF"/>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Arial"/>
                <a:buNone/>
              </a:pPr>
              <a:r>
                <a:t/>
              </a:r>
              <a:endParaRPr b="0" i="0" sz="1100" u="none" cap="none" strike="noStrike">
                <a:solidFill>
                  <a:srgbClr val="999999"/>
                </a:solidFill>
                <a:latin typeface="Arial"/>
                <a:ea typeface="Arial"/>
                <a:cs typeface="Arial"/>
                <a:sym typeface="Arial"/>
              </a:endParaRPr>
            </a:p>
          </p:txBody>
        </p:sp>
      </p:grpSp>
      <p:sp>
        <p:nvSpPr>
          <p:cNvPr id="357" name="Google Shape;357;p2"/>
          <p:cNvSpPr/>
          <p:nvPr/>
        </p:nvSpPr>
        <p:spPr>
          <a:xfrm>
            <a:off x="-16725" y="2087578"/>
            <a:ext cx="8925900" cy="287100"/>
          </a:xfrm>
          <a:prstGeom prst="rightArrow">
            <a:avLst>
              <a:gd fmla="val 93737" name="adj1"/>
              <a:gd fmla="val 48096" name="adj2"/>
            </a:avLst>
          </a:prstGeom>
          <a:solidFill>
            <a:schemeClr val="accen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0" i="0" sz="1300" u="none" cap="none" strike="noStrike">
              <a:solidFill>
                <a:srgbClr val="FFFFFF"/>
              </a:solidFill>
              <a:latin typeface="Helvetica Neue"/>
              <a:ea typeface="Helvetica Neue"/>
              <a:cs typeface="Helvetica Neue"/>
              <a:sym typeface="Helvetica Neue"/>
            </a:endParaRPr>
          </a:p>
        </p:txBody>
      </p:sp>
      <p:sp>
        <p:nvSpPr>
          <p:cNvPr id="358" name="Google Shape;358;p2"/>
          <p:cNvSpPr/>
          <p:nvPr/>
        </p:nvSpPr>
        <p:spPr>
          <a:xfrm>
            <a:off x="1322707" y="2073002"/>
            <a:ext cx="836100" cy="316200"/>
          </a:xfrm>
          <a:prstGeom prst="roundRect">
            <a:avLst>
              <a:gd fmla="val 0" name="adj"/>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chemeClr val="lt1"/>
              </a:buClr>
              <a:buSzPts val="900"/>
              <a:buFont typeface="Arial"/>
              <a:buNone/>
            </a:pPr>
            <a:r>
              <a:rPr b="1" i="0" lang="en" sz="1200" u="none" cap="none" strike="noStrike">
                <a:solidFill>
                  <a:schemeClr val="lt1"/>
                </a:solidFill>
                <a:latin typeface="Arial"/>
                <a:ea typeface="Arial"/>
                <a:cs typeface="Arial"/>
                <a:sym typeface="Arial"/>
              </a:rPr>
              <a:t>2021</a:t>
            </a:r>
            <a:endParaRPr b="1" i="0" sz="1200" u="none" cap="none" strike="noStrike">
              <a:solidFill>
                <a:srgbClr val="FFFFFF"/>
              </a:solidFill>
              <a:latin typeface="Arial"/>
              <a:ea typeface="Arial"/>
              <a:cs typeface="Arial"/>
              <a:sym typeface="Arial"/>
            </a:endParaRPr>
          </a:p>
        </p:txBody>
      </p:sp>
      <p:sp>
        <p:nvSpPr>
          <p:cNvPr id="359" name="Google Shape;359;p2"/>
          <p:cNvSpPr txBox="1"/>
          <p:nvPr/>
        </p:nvSpPr>
        <p:spPr>
          <a:xfrm>
            <a:off x="120125" y="1614100"/>
            <a:ext cx="1283700" cy="384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 sz="1300" u="none" cap="none" strike="noStrike">
                <a:solidFill>
                  <a:schemeClr val="accent1"/>
                </a:solidFill>
                <a:latin typeface="Arial"/>
                <a:ea typeface="Arial"/>
                <a:cs typeface="Arial"/>
                <a:sym typeface="Arial"/>
              </a:rPr>
              <a:t>Education</a:t>
            </a:r>
            <a:endParaRPr b="0" i="0" sz="1300" u="none" cap="none" strike="noStrike">
              <a:solidFill>
                <a:schemeClr val="accent1"/>
              </a:solidFill>
              <a:latin typeface="Arial"/>
              <a:ea typeface="Arial"/>
              <a:cs typeface="Arial"/>
              <a:sym typeface="Arial"/>
            </a:endParaRPr>
          </a:p>
        </p:txBody>
      </p:sp>
      <p:sp>
        <p:nvSpPr>
          <p:cNvPr id="360" name="Google Shape;360;p2"/>
          <p:cNvSpPr txBox="1"/>
          <p:nvPr/>
        </p:nvSpPr>
        <p:spPr>
          <a:xfrm>
            <a:off x="120125" y="2491450"/>
            <a:ext cx="1068600" cy="384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 sz="1300" u="none" cap="none" strike="noStrike">
                <a:solidFill>
                  <a:schemeClr val="accent1"/>
                </a:solidFill>
                <a:latin typeface="Arial"/>
                <a:ea typeface="Arial"/>
                <a:cs typeface="Arial"/>
                <a:sym typeface="Arial"/>
              </a:rPr>
              <a:t>Jobs</a:t>
            </a:r>
            <a:endParaRPr b="0" i="0" sz="1300" u="none" cap="none" strike="noStrike">
              <a:solidFill>
                <a:schemeClr val="accent1"/>
              </a:solidFill>
              <a:latin typeface="Arial"/>
              <a:ea typeface="Arial"/>
              <a:cs typeface="Arial"/>
              <a:sym typeface="Arial"/>
            </a:endParaRPr>
          </a:p>
        </p:txBody>
      </p:sp>
      <p:cxnSp>
        <p:nvCxnSpPr>
          <p:cNvPr id="361" name="Google Shape;361;p2"/>
          <p:cNvCxnSpPr>
            <a:stCxn id="358" idx="0"/>
          </p:cNvCxnSpPr>
          <p:nvPr/>
        </p:nvCxnSpPr>
        <p:spPr>
          <a:xfrm rot="10800000">
            <a:off x="1732657" y="1712102"/>
            <a:ext cx="8100" cy="360900"/>
          </a:xfrm>
          <a:prstGeom prst="straightConnector1">
            <a:avLst/>
          </a:prstGeom>
          <a:noFill/>
          <a:ln cap="flat" cmpd="sng" w="50800">
            <a:solidFill>
              <a:srgbClr val="9AA0A6"/>
            </a:solidFill>
            <a:prstDash val="solid"/>
            <a:miter lim="400000"/>
            <a:headEnd len="sm" w="sm" type="none"/>
            <a:tailEnd len="sm" w="sm" type="none"/>
          </a:ln>
        </p:spPr>
      </p:cxnSp>
      <p:sp>
        <p:nvSpPr>
          <p:cNvPr id="362" name="Google Shape;362;p2"/>
          <p:cNvSpPr/>
          <p:nvPr/>
        </p:nvSpPr>
        <p:spPr>
          <a:xfrm>
            <a:off x="7133834" y="2832188"/>
            <a:ext cx="1874700" cy="573600"/>
          </a:xfrm>
          <a:prstGeom prst="roundRect">
            <a:avLst>
              <a:gd fmla="val 12405" name="adj"/>
            </a:avLst>
          </a:prstGeom>
          <a:solidFill>
            <a:srgbClr val="FFFFFF"/>
          </a:solidFill>
          <a:ln>
            <a:noFill/>
          </a:ln>
          <a:effectLst>
            <a:outerShdw blurRad="76200" rotWithShape="0">
              <a:srgbClr val="000000">
                <a:alpha val="25098"/>
              </a:srgbClr>
            </a:outerShdw>
          </a:effectLst>
        </p:spPr>
        <p:txBody>
          <a:bodyPr anchorCtr="0" anchor="ctr" bIns="85725" lIns="85725" spcFirstLastPara="1" rIns="85725" wrap="square" tIns="85725">
            <a:noAutofit/>
          </a:bodyPr>
          <a:lstStyle/>
          <a:p>
            <a:pPr indent="0" lvl="0" marL="0" marR="0" rtl="0" algn="l">
              <a:lnSpc>
                <a:spcPct val="90000"/>
              </a:lnSpc>
              <a:spcBef>
                <a:spcPts val="0"/>
              </a:spcBef>
              <a:spcAft>
                <a:spcPts val="0"/>
              </a:spcAft>
              <a:buClr>
                <a:srgbClr val="1A1A1A"/>
              </a:buClr>
              <a:buSzPts val="900"/>
              <a:buFont typeface="Arial"/>
              <a:buNone/>
            </a:pPr>
            <a:r>
              <a:rPr b="0" i="0" lang="en" sz="900" u="none" cap="none" strike="noStrike">
                <a:solidFill>
                  <a:srgbClr val="1A1A1A"/>
                </a:solidFill>
                <a:latin typeface="Arial"/>
                <a:ea typeface="Arial"/>
                <a:cs typeface="Arial"/>
                <a:sym typeface="Arial"/>
              </a:rPr>
              <a:t>Back-End Developer</a:t>
            </a:r>
            <a:endParaRPr b="0" i="0" sz="900" u="none" cap="none" strike="noStrike">
              <a:solidFill>
                <a:srgbClr val="1A1A1A"/>
              </a:solidFill>
              <a:latin typeface="Arial"/>
              <a:ea typeface="Arial"/>
              <a:cs typeface="Arial"/>
              <a:sym typeface="Arial"/>
            </a:endParaRPr>
          </a:p>
          <a:p>
            <a:pPr indent="0" lvl="0" marL="0" marR="0" rtl="0" algn="l">
              <a:lnSpc>
                <a:spcPct val="90000"/>
              </a:lnSpc>
              <a:spcBef>
                <a:spcPts val="0"/>
              </a:spcBef>
              <a:spcAft>
                <a:spcPts val="0"/>
              </a:spcAft>
              <a:buClr>
                <a:srgbClr val="1A1A1A"/>
              </a:buClr>
              <a:buSzPts val="900"/>
              <a:buFont typeface="Arial"/>
              <a:buNone/>
            </a:pPr>
            <a:r>
              <a:rPr b="0" i="0" lang="en" sz="900" u="none" cap="none" strike="noStrike">
                <a:solidFill>
                  <a:srgbClr val="1A1A1A"/>
                </a:solidFill>
                <a:latin typeface="Arial"/>
                <a:ea typeface="Arial"/>
                <a:cs typeface="Arial"/>
                <a:sym typeface="Arial"/>
              </a:rPr>
              <a:t>(Appsensi)</a:t>
            </a:r>
            <a:endParaRPr b="0" i="0" sz="900" u="none" cap="none" strike="noStrike">
              <a:solidFill>
                <a:srgbClr val="1A1A1A"/>
              </a:solidFill>
              <a:latin typeface="Arial"/>
              <a:ea typeface="Arial"/>
              <a:cs typeface="Arial"/>
              <a:sym typeface="Arial"/>
            </a:endParaRPr>
          </a:p>
        </p:txBody>
      </p:sp>
      <p:sp>
        <p:nvSpPr>
          <p:cNvPr id="363" name="Google Shape;363;p2"/>
          <p:cNvSpPr/>
          <p:nvPr/>
        </p:nvSpPr>
        <p:spPr>
          <a:xfrm>
            <a:off x="8597727" y="2985635"/>
            <a:ext cx="296700" cy="296700"/>
          </a:xfrm>
          <a:prstGeom prst="ellipse">
            <a:avLst/>
          </a:prstGeom>
          <a:solidFill>
            <a:schemeClr val="accent3"/>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0" i="0" sz="1200" u="none" cap="none" strike="noStrike">
              <a:solidFill>
                <a:srgbClr val="FFFFFF"/>
              </a:solidFill>
              <a:latin typeface="Helvetica Neue"/>
              <a:ea typeface="Helvetica Neue"/>
              <a:cs typeface="Helvetica Neue"/>
              <a:sym typeface="Helvetica Neue"/>
            </a:endParaRPr>
          </a:p>
        </p:txBody>
      </p:sp>
      <p:sp>
        <p:nvSpPr>
          <p:cNvPr id="364" name="Google Shape;364;p2"/>
          <p:cNvSpPr/>
          <p:nvPr/>
        </p:nvSpPr>
        <p:spPr>
          <a:xfrm>
            <a:off x="8665368" y="3053371"/>
            <a:ext cx="161352" cy="170694"/>
          </a:xfrm>
          <a:custGeom>
            <a:rect b="b" l="l" r="r" t="t"/>
            <a:pathLst>
              <a:path extrusionOk="0" h="21600" w="21600">
                <a:moveTo>
                  <a:pt x="10812" y="18792"/>
                </a:moveTo>
                <a:lnTo>
                  <a:pt x="19519" y="12204"/>
                </a:lnTo>
                <a:lnTo>
                  <a:pt x="21456" y="13675"/>
                </a:lnTo>
                <a:lnTo>
                  <a:pt x="10740" y="21600"/>
                </a:lnTo>
                <a:lnTo>
                  <a:pt x="0" y="13675"/>
                </a:lnTo>
                <a:lnTo>
                  <a:pt x="1961" y="12272"/>
                </a:lnTo>
                <a:lnTo>
                  <a:pt x="10812" y="18792"/>
                </a:lnTo>
                <a:close/>
                <a:moveTo>
                  <a:pt x="10860" y="15917"/>
                </a:moveTo>
                <a:lnTo>
                  <a:pt x="2105" y="9396"/>
                </a:lnTo>
                <a:lnTo>
                  <a:pt x="144" y="7925"/>
                </a:lnTo>
                <a:lnTo>
                  <a:pt x="10860" y="0"/>
                </a:lnTo>
                <a:lnTo>
                  <a:pt x="21600" y="7925"/>
                </a:lnTo>
                <a:lnTo>
                  <a:pt x="19639" y="9396"/>
                </a:lnTo>
                <a:lnTo>
                  <a:pt x="10860" y="15917"/>
                </a:lnTo>
                <a:close/>
              </a:path>
            </a:pathLst>
          </a:custGeom>
          <a:solidFill>
            <a:srgbClr val="FFFFFF"/>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Arial"/>
              <a:buNone/>
            </a:pPr>
            <a:r>
              <a:t/>
            </a:r>
            <a:endParaRPr b="0" i="0" sz="1100" u="none" cap="none" strike="noStrike">
              <a:solidFill>
                <a:srgbClr val="999999"/>
              </a:solidFill>
              <a:latin typeface="Arial"/>
              <a:ea typeface="Arial"/>
              <a:cs typeface="Arial"/>
              <a:sym typeface="Arial"/>
            </a:endParaRPr>
          </a:p>
        </p:txBody>
      </p:sp>
      <p:cxnSp>
        <p:nvCxnSpPr>
          <p:cNvPr id="365" name="Google Shape;365;p2"/>
          <p:cNvCxnSpPr>
            <a:endCxn id="358" idx="2"/>
          </p:cNvCxnSpPr>
          <p:nvPr/>
        </p:nvCxnSpPr>
        <p:spPr>
          <a:xfrm flipH="1" rot="10800000">
            <a:off x="1732357" y="2389202"/>
            <a:ext cx="8400" cy="498300"/>
          </a:xfrm>
          <a:prstGeom prst="straightConnector1">
            <a:avLst/>
          </a:prstGeom>
          <a:noFill/>
          <a:ln cap="flat" cmpd="sng" w="50800">
            <a:solidFill>
              <a:srgbClr val="9AA0A6"/>
            </a:solidFill>
            <a:prstDash val="solid"/>
            <a:miter lim="400000"/>
            <a:headEnd len="sm" w="sm" type="none"/>
            <a:tailEnd len="sm" w="sm" type="none"/>
          </a:ln>
        </p:spPr>
      </p:cxnSp>
      <p:grpSp>
        <p:nvGrpSpPr>
          <p:cNvPr id="366" name="Google Shape;366;p2"/>
          <p:cNvGrpSpPr/>
          <p:nvPr/>
        </p:nvGrpSpPr>
        <p:grpSpPr>
          <a:xfrm>
            <a:off x="615584" y="2835563"/>
            <a:ext cx="1874700" cy="573600"/>
            <a:chOff x="1072784" y="2835563"/>
            <a:chExt cx="1874700" cy="573600"/>
          </a:xfrm>
        </p:grpSpPr>
        <p:sp>
          <p:nvSpPr>
            <p:cNvPr id="367" name="Google Shape;367;p2"/>
            <p:cNvSpPr/>
            <p:nvPr/>
          </p:nvSpPr>
          <p:spPr>
            <a:xfrm>
              <a:off x="1072784" y="2835563"/>
              <a:ext cx="1874700" cy="573600"/>
            </a:xfrm>
            <a:prstGeom prst="roundRect">
              <a:avLst>
                <a:gd fmla="val 12405" name="adj"/>
              </a:avLst>
            </a:prstGeom>
            <a:solidFill>
              <a:srgbClr val="FFFFFF"/>
            </a:solidFill>
            <a:ln>
              <a:noFill/>
            </a:ln>
            <a:effectLst>
              <a:outerShdw blurRad="76200" rotWithShape="0">
                <a:srgbClr val="000000">
                  <a:alpha val="25098"/>
                </a:srgbClr>
              </a:outerShdw>
            </a:effectLst>
          </p:spPr>
          <p:txBody>
            <a:bodyPr anchorCtr="0" anchor="ctr" bIns="85725" lIns="85725" spcFirstLastPara="1" rIns="85725" wrap="square" tIns="85725">
              <a:noAutofit/>
            </a:bodyPr>
            <a:lstStyle/>
            <a:p>
              <a:pPr indent="0" lvl="0" marL="0" marR="0" rtl="0" algn="l">
                <a:lnSpc>
                  <a:spcPct val="90000"/>
                </a:lnSpc>
                <a:spcBef>
                  <a:spcPts val="0"/>
                </a:spcBef>
                <a:spcAft>
                  <a:spcPts val="0"/>
                </a:spcAft>
                <a:buClr>
                  <a:srgbClr val="1A1A1A"/>
                </a:buClr>
                <a:buSzPts val="900"/>
                <a:buFont typeface="Arial"/>
                <a:buNone/>
              </a:pPr>
              <a:r>
                <a:rPr b="0" i="0" lang="en" sz="900" u="none" cap="none" strike="noStrike">
                  <a:solidFill>
                    <a:srgbClr val="1A1A1A"/>
                  </a:solidFill>
                  <a:latin typeface="Arial"/>
                  <a:ea typeface="Arial"/>
                  <a:cs typeface="Arial"/>
                  <a:sym typeface="Arial"/>
                </a:rPr>
                <a:t>Co-Founder &amp; CTO</a:t>
              </a:r>
              <a:endParaRPr b="0" i="0" sz="900" u="none" cap="none" strike="noStrike">
                <a:solidFill>
                  <a:srgbClr val="1A1A1A"/>
                </a:solidFill>
                <a:latin typeface="Arial"/>
                <a:ea typeface="Arial"/>
                <a:cs typeface="Arial"/>
                <a:sym typeface="Arial"/>
              </a:endParaRPr>
            </a:p>
            <a:p>
              <a:pPr indent="0" lvl="0" marL="0" marR="0" rtl="0" algn="l">
                <a:lnSpc>
                  <a:spcPct val="90000"/>
                </a:lnSpc>
                <a:spcBef>
                  <a:spcPts val="0"/>
                </a:spcBef>
                <a:spcAft>
                  <a:spcPts val="0"/>
                </a:spcAft>
                <a:buClr>
                  <a:srgbClr val="1A1A1A"/>
                </a:buClr>
                <a:buSzPts val="900"/>
                <a:buFont typeface="Arial"/>
                <a:buNone/>
              </a:pPr>
              <a:r>
                <a:rPr b="0" i="0" lang="en" sz="900" u="none" cap="none" strike="noStrike">
                  <a:solidFill>
                    <a:srgbClr val="1A1A1A"/>
                  </a:solidFill>
                  <a:latin typeface="Arial"/>
                  <a:ea typeface="Arial"/>
                  <a:cs typeface="Arial"/>
                  <a:sym typeface="Arial"/>
                </a:rPr>
                <a:t>(Afaslearn)</a:t>
              </a:r>
              <a:endParaRPr b="0" i="0" sz="900" u="none" cap="none" strike="noStrike">
                <a:solidFill>
                  <a:srgbClr val="1A1A1A"/>
                </a:solidFill>
                <a:latin typeface="Arial"/>
                <a:ea typeface="Arial"/>
                <a:cs typeface="Arial"/>
                <a:sym typeface="Arial"/>
              </a:endParaRPr>
            </a:p>
          </p:txBody>
        </p:sp>
        <p:sp>
          <p:nvSpPr>
            <p:cNvPr id="368" name="Google Shape;368;p2"/>
            <p:cNvSpPr/>
            <p:nvPr/>
          </p:nvSpPr>
          <p:spPr>
            <a:xfrm>
              <a:off x="2536677" y="2989010"/>
              <a:ext cx="296700" cy="296700"/>
            </a:xfrm>
            <a:prstGeom prst="ellipse">
              <a:avLst/>
            </a:prstGeom>
            <a:solidFill>
              <a:schemeClr val="accent3"/>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0" i="0" sz="1200" u="none" cap="none" strike="noStrike">
                <a:solidFill>
                  <a:srgbClr val="FFFFFF"/>
                </a:solidFill>
                <a:latin typeface="Helvetica Neue"/>
                <a:ea typeface="Helvetica Neue"/>
                <a:cs typeface="Helvetica Neue"/>
                <a:sym typeface="Helvetica Neue"/>
              </a:endParaRPr>
            </a:p>
          </p:txBody>
        </p:sp>
        <p:sp>
          <p:nvSpPr>
            <p:cNvPr id="369" name="Google Shape;369;p2"/>
            <p:cNvSpPr/>
            <p:nvPr/>
          </p:nvSpPr>
          <p:spPr>
            <a:xfrm>
              <a:off x="2604318" y="3056746"/>
              <a:ext cx="161352" cy="170694"/>
            </a:xfrm>
            <a:custGeom>
              <a:rect b="b" l="l" r="r" t="t"/>
              <a:pathLst>
                <a:path extrusionOk="0" h="21600" w="21600">
                  <a:moveTo>
                    <a:pt x="10812" y="18792"/>
                  </a:moveTo>
                  <a:lnTo>
                    <a:pt x="19519" y="12204"/>
                  </a:lnTo>
                  <a:lnTo>
                    <a:pt x="21456" y="13675"/>
                  </a:lnTo>
                  <a:lnTo>
                    <a:pt x="10740" y="21600"/>
                  </a:lnTo>
                  <a:lnTo>
                    <a:pt x="0" y="13675"/>
                  </a:lnTo>
                  <a:lnTo>
                    <a:pt x="1961" y="12272"/>
                  </a:lnTo>
                  <a:lnTo>
                    <a:pt x="10812" y="18792"/>
                  </a:lnTo>
                  <a:close/>
                  <a:moveTo>
                    <a:pt x="10860" y="15917"/>
                  </a:moveTo>
                  <a:lnTo>
                    <a:pt x="2105" y="9396"/>
                  </a:lnTo>
                  <a:lnTo>
                    <a:pt x="144" y="7925"/>
                  </a:lnTo>
                  <a:lnTo>
                    <a:pt x="10860" y="0"/>
                  </a:lnTo>
                  <a:lnTo>
                    <a:pt x="21600" y="7925"/>
                  </a:lnTo>
                  <a:lnTo>
                    <a:pt x="19639" y="9396"/>
                  </a:lnTo>
                  <a:lnTo>
                    <a:pt x="10860" y="15917"/>
                  </a:lnTo>
                  <a:close/>
                </a:path>
              </a:pathLst>
            </a:custGeom>
            <a:solidFill>
              <a:srgbClr val="FFFFFF"/>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Arial"/>
                <a:buNone/>
              </a:pPr>
              <a:r>
                <a:t/>
              </a:r>
              <a:endParaRPr b="0" i="0" sz="1100" u="none" cap="none" strike="noStrike">
                <a:solidFill>
                  <a:srgbClr val="999999"/>
                </a:solidFill>
                <a:latin typeface="Arial"/>
                <a:ea typeface="Arial"/>
                <a:cs typeface="Arial"/>
                <a:sym typeface="Arial"/>
              </a:endParaRPr>
            </a:p>
          </p:txBody>
        </p:sp>
      </p:grpSp>
      <p:sp>
        <p:nvSpPr>
          <p:cNvPr id="370" name="Google Shape;370;p2"/>
          <p:cNvSpPr txBox="1"/>
          <p:nvPr/>
        </p:nvSpPr>
        <p:spPr>
          <a:xfrm>
            <a:off x="3755425" y="2046475"/>
            <a:ext cx="3000000" cy="3693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200"/>
              <a:buFont typeface="Arial"/>
              <a:buNone/>
            </a:pPr>
            <a:r>
              <a:rPr b="1" i="0" lang="en" sz="1200" u="none" cap="none" strike="noStrike">
                <a:solidFill>
                  <a:schemeClr val="lt1"/>
                </a:solidFill>
                <a:latin typeface="Arial"/>
                <a:ea typeface="Arial"/>
                <a:cs typeface="Arial"/>
                <a:sym typeface="Arial"/>
              </a:rPr>
              <a:t>2022</a:t>
            </a:r>
            <a:endParaRPr b="0" i="0" sz="1400" u="none" cap="none" strike="noStrike">
              <a:solidFill>
                <a:srgbClr val="000000"/>
              </a:solidFill>
              <a:latin typeface="Arial"/>
              <a:ea typeface="Arial"/>
              <a:cs typeface="Arial"/>
              <a:sym typeface="Arial"/>
            </a:endParaRPr>
          </a:p>
        </p:txBody>
      </p:sp>
      <p:cxnSp>
        <p:nvCxnSpPr>
          <p:cNvPr id="371" name="Google Shape;371;p2"/>
          <p:cNvCxnSpPr/>
          <p:nvPr/>
        </p:nvCxnSpPr>
        <p:spPr>
          <a:xfrm rot="10800000">
            <a:off x="5317775" y="2389350"/>
            <a:ext cx="5400" cy="335400"/>
          </a:xfrm>
          <a:prstGeom prst="straightConnector1">
            <a:avLst/>
          </a:prstGeom>
          <a:noFill/>
          <a:ln cap="flat" cmpd="sng" w="50800">
            <a:solidFill>
              <a:srgbClr val="9AA0A6"/>
            </a:solidFill>
            <a:prstDash val="solid"/>
            <a:miter lim="400000"/>
            <a:headEnd len="sm" w="sm" type="none"/>
            <a:tailEnd len="sm" w="sm" type="none"/>
          </a:ln>
        </p:spPr>
      </p:cxnSp>
      <p:cxnSp>
        <p:nvCxnSpPr>
          <p:cNvPr id="372" name="Google Shape;372;p2"/>
          <p:cNvCxnSpPr/>
          <p:nvPr/>
        </p:nvCxnSpPr>
        <p:spPr>
          <a:xfrm flipH="1" rot="10800000">
            <a:off x="3213850" y="2717725"/>
            <a:ext cx="2167500" cy="6900"/>
          </a:xfrm>
          <a:prstGeom prst="straightConnector1">
            <a:avLst/>
          </a:prstGeom>
          <a:noFill/>
          <a:ln cap="flat" cmpd="sng" w="50800">
            <a:solidFill>
              <a:srgbClr val="9AA0A6"/>
            </a:solidFill>
            <a:prstDash val="solid"/>
            <a:miter lim="400000"/>
            <a:headEnd len="sm" w="sm" type="none"/>
            <a:tailEnd len="sm" w="sm" type="none"/>
          </a:ln>
        </p:spPr>
      </p:cxnSp>
      <p:cxnSp>
        <p:nvCxnSpPr>
          <p:cNvPr id="373" name="Google Shape;373;p2"/>
          <p:cNvCxnSpPr/>
          <p:nvPr/>
        </p:nvCxnSpPr>
        <p:spPr>
          <a:xfrm>
            <a:off x="5347350" y="2717825"/>
            <a:ext cx="3424200" cy="7200"/>
          </a:xfrm>
          <a:prstGeom prst="straightConnector1">
            <a:avLst/>
          </a:prstGeom>
          <a:noFill/>
          <a:ln cap="flat" cmpd="sng" w="50800">
            <a:solidFill>
              <a:srgbClr val="9AA0A6"/>
            </a:solidFill>
            <a:prstDash val="solid"/>
            <a:miter lim="400000"/>
            <a:headEnd len="sm" w="sm" type="none"/>
            <a:tailEnd len="sm" w="sm" type="none"/>
          </a:ln>
        </p:spPr>
      </p:cxnSp>
      <p:sp>
        <p:nvSpPr>
          <p:cNvPr id="374" name="Google Shape;374;p2"/>
          <p:cNvSpPr/>
          <p:nvPr/>
        </p:nvSpPr>
        <p:spPr>
          <a:xfrm>
            <a:off x="4490468" y="2897596"/>
            <a:ext cx="161352" cy="170694"/>
          </a:xfrm>
          <a:custGeom>
            <a:rect b="b" l="l" r="r" t="t"/>
            <a:pathLst>
              <a:path extrusionOk="0" h="21600" w="21600">
                <a:moveTo>
                  <a:pt x="10812" y="18792"/>
                </a:moveTo>
                <a:lnTo>
                  <a:pt x="19519" y="12204"/>
                </a:lnTo>
                <a:lnTo>
                  <a:pt x="21456" y="13675"/>
                </a:lnTo>
                <a:lnTo>
                  <a:pt x="10740" y="21600"/>
                </a:lnTo>
                <a:lnTo>
                  <a:pt x="0" y="13675"/>
                </a:lnTo>
                <a:lnTo>
                  <a:pt x="1961" y="12272"/>
                </a:lnTo>
                <a:lnTo>
                  <a:pt x="10812" y="18792"/>
                </a:lnTo>
                <a:close/>
                <a:moveTo>
                  <a:pt x="10860" y="15917"/>
                </a:moveTo>
                <a:lnTo>
                  <a:pt x="2105" y="9396"/>
                </a:lnTo>
                <a:lnTo>
                  <a:pt x="144" y="7925"/>
                </a:lnTo>
                <a:lnTo>
                  <a:pt x="10860" y="0"/>
                </a:lnTo>
                <a:lnTo>
                  <a:pt x="21600" y="7925"/>
                </a:lnTo>
                <a:lnTo>
                  <a:pt x="19639" y="9396"/>
                </a:lnTo>
                <a:lnTo>
                  <a:pt x="10860" y="15917"/>
                </a:lnTo>
                <a:close/>
              </a:path>
            </a:pathLst>
          </a:custGeom>
          <a:solidFill>
            <a:srgbClr val="FFFFFF"/>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Arial"/>
              <a:buNone/>
            </a:pPr>
            <a:r>
              <a:t/>
            </a:r>
            <a:endParaRPr b="0" i="0" sz="1100" u="none" cap="none" strike="noStrike">
              <a:solidFill>
                <a:srgbClr val="999999"/>
              </a:solidFill>
              <a:latin typeface="Arial"/>
              <a:ea typeface="Arial"/>
              <a:cs typeface="Arial"/>
              <a:sym typeface="Arial"/>
            </a:endParaRPr>
          </a:p>
        </p:txBody>
      </p:sp>
      <p:grpSp>
        <p:nvGrpSpPr>
          <p:cNvPr id="375" name="Google Shape;375;p2"/>
          <p:cNvGrpSpPr/>
          <p:nvPr/>
        </p:nvGrpSpPr>
        <p:grpSpPr>
          <a:xfrm>
            <a:off x="2680809" y="2851913"/>
            <a:ext cx="1874700" cy="573600"/>
            <a:chOff x="1072784" y="2835563"/>
            <a:chExt cx="1874700" cy="573600"/>
          </a:xfrm>
        </p:grpSpPr>
        <p:sp>
          <p:nvSpPr>
            <p:cNvPr id="376" name="Google Shape;376;p2"/>
            <p:cNvSpPr/>
            <p:nvPr/>
          </p:nvSpPr>
          <p:spPr>
            <a:xfrm>
              <a:off x="1072784" y="2835563"/>
              <a:ext cx="1874700" cy="573600"/>
            </a:xfrm>
            <a:prstGeom prst="roundRect">
              <a:avLst>
                <a:gd fmla="val 12405" name="adj"/>
              </a:avLst>
            </a:prstGeom>
            <a:solidFill>
              <a:srgbClr val="FFFFFF"/>
            </a:solidFill>
            <a:ln>
              <a:noFill/>
            </a:ln>
            <a:effectLst>
              <a:outerShdw blurRad="76200" rotWithShape="0">
                <a:srgbClr val="000000">
                  <a:alpha val="25098"/>
                </a:srgbClr>
              </a:outerShdw>
            </a:effectLst>
          </p:spPr>
          <p:txBody>
            <a:bodyPr anchorCtr="0" anchor="ctr" bIns="85725" lIns="85725" spcFirstLastPara="1" rIns="85725" wrap="square" tIns="85725">
              <a:noAutofit/>
            </a:bodyPr>
            <a:lstStyle/>
            <a:p>
              <a:pPr indent="0" lvl="0" marL="0" marR="0" rtl="0" algn="l">
                <a:lnSpc>
                  <a:spcPct val="90000"/>
                </a:lnSpc>
                <a:spcBef>
                  <a:spcPts val="0"/>
                </a:spcBef>
                <a:spcAft>
                  <a:spcPts val="0"/>
                </a:spcAft>
                <a:buClr>
                  <a:srgbClr val="1A1A1A"/>
                </a:buClr>
                <a:buSzPts val="900"/>
                <a:buFont typeface="Arial"/>
                <a:buNone/>
              </a:pPr>
              <a:r>
                <a:rPr b="0" i="0" lang="en" sz="900" u="none" cap="none" strike="noStrike">
                  <a:solidFill>
                    <a:srgbClr val="1A1A1A"/>
                  </a:solidFill>
                  <a:latin typeface="Arial"/>
                  <a:ea typeface="Arial"/>
                  <a:cs typeface="Arial"/>
                  <a:sym typeface="Arial"/>
                </a:rPr>
                <a:t>Back-End Developer</a:t>
              </a:r>
              <a:endParaRPr b="0" i="0" sz="900" u="none" cap="none" strike="noStrike">
                <a:solidFill>
                  <a:srgbClr val="1A1A1A"/>
                </a:solidFill>
                <a:latin typeface="Arial"/>
                <a:ea typeface="Arial"/>
                <a:cs typeface="Arial"/>
                <a:sym typeface="Arial"/>
              </a:endParaRPr>
            </a:p>
            <a:p>
              <a:pPr indent="0" lvl="0" marL="0" marR="0" rtl="0" algn="l">
                <a:lnSpc>
                  <a:spcPct val="90000"/>
                </a:lnSpc>
                <a:spcBef>
                  <a:spcPts val="0"/>
                </a:spcBef>
                <a:spcAft>
                  <a:spcPts val="0"/>
                </a:spcAft>
                <a:buClr>
                  <a:srgbClr val="1A1A1A"/>
                </a:buClr>
                <a:buSzPts val="900"/>
                <a:buFont typeface="Arial"/>
                <a:buNone/>
              </a:pPr>
              <a:r>
                <a:rPr b="0" i="0" lang="en" sz="900" u="none" cap="none" strike="noStrike">
                  <a:solidFill>
                    <a:srgbClr val="1A1A1A"/>
                  </a:solidFill>
                  <a:latin typeface="Arial"/>
                  <a:ea typeface="Arial"/>
                  <a:cs typeface="Arial"/>
                  <a:sym typeface="Arial"/>
                </a:rPr>
                <a:t>(Workslab ID)</a:t>
              </a:r>
              <a:endParaRPr b="0" i="0" sz="900" u="none" cap="none" strike="noStrike">
                <a:solidFill>
                  <a:srgbClr val="1A1A1A"/>
                </a:solidFill>
                <a:latin typeface="Arial"/>
                <a:ea typeface="Arial"/>
                <a:cs typeface="Arial"/>
                <a:sym typeface="Arial"/>
              </a:endParaRPr>
            </a:p>
          </p:txBody>
        </p:sp>
        <p:sp>
          <p:nvSpPr>
            <p:cNvPr id="377" name="Google Shape;377;p2"/>
            <p:cNvSpPr/>
            <p:nvPr/>
          </p:nvSpPr>
          <p:spPr>
            <a:xfrm>
              <a:off x="2536677" y="2989010"/>
              <a:ext cx="296700" cy="296700"/>
            </a:xfrm>
            <a:prstGeom prst="ellipse">
              <a:avLst/>
            </a:prstGeom>
            <a:solidFill>
              <a:schemeClr val="accent3"/>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0" i="0" sz="1200" u="none" cap="none" strike="noStrike">
                <a:solidFill>
                  <a:srgbClr val="FFFFFF"/>
                </a:solidFill>
                <a:latin typeface="Helvetica Neue"/>
                <a:ea typeface="Helvetica Neue"/>
                <a:cs typeface="Helvetica Neue"/>
                <a:sym typeface="Helvetica Neue"/>
              </a:endParaRPr>
            </a:p>
          </p:txBody>
        </p:sp>
        <p:sp>
          <p:nvSpPr>
            <p:cNvPr id="378" name="Google Shape;378;p2"/>
            <p:cNvSpPr/>
            <p:nvPr/>
          </p:nvSpPr>
          <p:spPr>
            <a:xfrm>
              <a:off x="2604318" y="3056746"/>
              <a:ext cx="161352" cy="170694"/>
            </a:xfrm>
            <a:custGeom>
              <a:rect b="b" l="l" r="r" t="t"/>
              <a:pathLst>
                <a:path extrusionOk="0" h="21600" w="21600">
                  <a:moveTo>
                    <a:pt x="10812" y="18792"/>
                  </a:moveTo>
                  <a:lnTo>
                    <a:pt x="19519" y="12204"/>
                  </a:lnTo>
                  <a:lnTo>
                    <a:pt x="21456" y="13675"/>
                  </a:lnTo>
                  <a:lnTo>
                    <a:pt x="10740" y="21600"/>
                  </a:lnTo>
                  <a:lnTo>
                    <a:pt x="0" y="13675"/>
                  </a:lnTo>
                  <a:lnTo>
                    <a:pt x="1961" y="12272"/>
                  </a:lnTo>
                  <a:lnTo>
                    <a:pt x="10812" y="18792"/>
                  </a:lnTo>
                  <a:close/>
                  <a:moveTo>
                    <a:pt x="10860" y="15917"/>
                  </a:moveTo>
                  <a:lnTo>
                    <a:pt x="2105" y="9396"/>
                  </a:lnTo>
                  <a:lnTo>
                    <a:pt x="144" y="7925"/>
                  </a:lnTo>
                  <a:lnTo>
                    <a:pt x="10860" y="0"/>
                  </a:lnTo>
                  <a:lnTo>
                    <a:pt x="21600" y="7925"/>
                  </a:lnTo>
                  <a:lnTo>
                    <a:pt x="19639" y="9396"/>
                  </a:lnTo>
                  <a:lnTo>
                    <a:pt x="10860" y="15917"/>
                  </a:lnTo>
                  <a:close/>
                </a:path>
              </a:pathLst>
            </a:custGeom>
            <a:solidFill>
              <a:srgbClr val="FFFFFF"/>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Arial"/>
                <a:buNone/>
              </a:pPr>
              <a:r>
                <a:t/>
              </a:r>
              <a:endParaRPr b="0" i="0" sz="1100" u="none" cap="none" strike="noStrike">
                <a:solidFill>
                  <a:srgbClr val="999999"/>
                </a:solidFill>
                <a:latin typeface="Arial"/>
                <a:ea typeface="Arial"/>
                <a:cs typeface="Arial"/>
                <a:sym typeface="Arial"/>
              </a:endParaRPr>
            </a:p>
          </p:txBody>
        </p:sp>
      </p:grpSp>
      <p:grpSp>
        <p:nvGrpSpPr>
          <p:cNvPr id="379" name="Google Shape;379;p2"/>
          <p:cNvGrpSpPr/>
          <p:nvPr/>
        </p:nvGrpSpPr>
        <p:grpSpPr>
          <a:xfrm>
            <a:off x="4678863" y="2851925"/>
            <a:ext cx="2331600" cy="573600"/>
            <a:chOff x="615813" y="2835575"/>
            <a:chExt cx="2331600" cy="573600"/>
          </a:xfrm>
        </p:grpSpPr>
        <p:sp>
          <p:nvSpPr>
            <p:cNvPr id="380" name="Google Shape;380;p2"/>
            <p:cNvSpPr/>
            <p:nvPr/>
          </p:nvSpPr>
          <p:spPr>
            <a:xfrm>
              <a:off x="615813" y="2835575"/>
              <a:ext cx="2331600" cy="573600"/>
            </a:xfrm>
            <a:prstGeom prst="roundRect">
              <a:avLst>
                <a:gd fmla="val 12405" name="adj"/>
              </a:avLst>
            </a:prstGeom>
            <a:solidFill>
              <a:srgbClr val="FFFFFF"/>
            </a:solidFill>
            <a:ln>
              <a:noFill/>
            </a:ln>
            <a:effectLst>
              <a:outerShdw blurRad="76200" rotWithShape="0">
                <a:srgbClr val="000000">
                  <a:alpha val="25098"/>
                </a:srgbClr>
              </a:outerShdw>
            </a:effectLst>
          </p:spPr>
          <p:txBody>
            <a:bodyPr anchorCtr="0" anchor="ctr" bIns="85725" lIns="85725" spcFirstLastPara="1" rIns="85725" wrap="square" tIns="85725">
              <a:noAutofit/>
            </a:bodyPr>
            <a:lstStyle/>
            <a:p>
              <a:pPr indent="0" lvl="0" marL="0" marR="0" rtl="0" algn="l">
                <a:lnSpc>
                  <a:spcPct val="90000"/>
                </a:lnSpc>
                <a:spcBef>
                  <a:spcPts val="0"/>
                </a:spcBef>
                <a:spcAft>
                  <a:spcPts val="0"/>
                </a:spcAft>
                <a:buClr>
                  <a:srgbClr val="1A1A1A"/>
                </a:buClr>
                <a:buSzPts val="900"/>
                <a:buFont typeface="Arial"/>
                <a:buNone/>
              </a:pPr>
              <a:r>
                <a:rPr b="0" i="0" lang="en" sz="900" u="none" cap="none" strike="noStrike">
                  <a:solidFill>
                    <a:srgbClr val="1A1A1A"/>
                  </a:solidFill>
                  <a:latin typeface="Arial"/>
                  <a:ea typeface="Arial"/>
                  <a:cs typeface="Arial"/>
                  <a:sym typeface="Arial"/>
                </a:rPr>
                <a:t>Instructor Back-End Developer</a:t>
              </a:r>
              <a:endParaRPr b="0" i="0" sz="900" u="none" cap="none" strike="noStrike">
                <a:solidFill>
                  <a:srgbClr val="1A1A1A"/>
                </a:solidFill>
                <a:latin typeface="Arial"/>
                <a:ea typeface="Arial"/>
                <a:cs typeface="Arial"/>
                <a:sym typeface="Arial"/>
              </a:endParaRPr>
            </a:p>
            <a:p>
              <a:pPr indent="0" lvl="0" marL="0" marR="0" rtl="0" algn="l">
                <a:lnSpc>
                  <a:spcPct val="90000"/>
                </a:lnSpc>
                <a:spcBef>
                  <a:spcPts val="0"/>
                </a:spcBef>
                <a:spcAft>
                  <a:spcPts val="0"/>
                </a:spcAft>
                <a:buClr>
                  <a:srgbClr val="1A1A1A"/>
                </a:buClr>
                <a:buSzPts val="900"/>
                <a:buFont typeface="Arial"/>
                <a:buNone/>
              </a:pPr>
              <a:r>
                <a:rPr b="0" i="0" lang="en" sz="900" u="none" cap="none" strike="noStrike">
                  <a:solidFill>
                    <a:srgbClr val="1A1A1A"/>
                  </a:solidFill>
                  <a:latin typeface="Arial"/>
                  <a:ea typeface="Arial"/>
                  <a:cs typeface="Arial"/>
                  <a:sym typeface="Arial"/>
                </a:rPr>
                <a:t>(Vocasia)</a:t>
              </a:r>
              <a:endParaRPr b="0" i="0" sz="900" u="none" cap="none" strike="noStrike">
                <a:solidFill>
                  <a:srgbClr val="1A1A1A"/>
                </a:solidFill>
                <a:latin typeface="Arial"/>
                <a:ea typeface="Arial"/>
                <a:cs typeface="Arial"/>
                <a:sym typeface="Arial"/>
              </a:endParaRPr>
            </a:p>
          </p:txBody>
        </p:sp>
        <p:sp>
          <p:nvSpPr>
            <p:cNvPr id="381" name="Google Shape;381;p2"/>
            <p:cNvSpPr/>
            <p:nvPr/>
          </p:nvSpPr>
          <p:spPr>
            <a:xfrm>
              <a:off x="2536677" y="2989010"/>
              <a:ext cx="296700" cy="296700"/>
            </a:xfrm>
            <a:prstGeom prst="ellipse">
              <a:avLst/>
            </a:prstGeom>
            <a:solidFill>
              <a:schemeClr val="accent3"/>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0" i="0" sz="1200" u="none" cap="none" strike="noStrike">
                <a:solidFill>
                  <a:srgbClr val="FFFFFF"/>
                </a:solidFill>
                <a:latin typeface="Helvetica Neue"/>
                <a:ea typeface="Helvetica Neue"/>
                <a:cs typeface="Helvetica Neue"/>
                <a:sym typeface="Helvetica Neue"/>
              </a:endParaRPr>
            </a:p>
          </p:txBody>
        </p:sp>
        <p:sp>
          <p:nvSpPr>
            <p:cNvPr id="382" name="Google Shape;382;p2"/>
            <p:cNvSpPr/>
            <p:nvPr/>
          </p:nvSpPr>
          <p:spPr>
            <a:xfrm>
              <a:off x="2604318" y="3056746"/>
              <a:ext cx="161352" cy="170694"/>
            </a:xfrm>
            <a:custGeom>
              <a:rect b="b" l="l" r="r" t="t"/>
              <a:pathLst>
                <a:path extrusionOk="0" h="21600" w="21600">
                  <a:moveTo>
                    <a:pt x="10812" y="18792"/>
                  </a:moveTo>
                  <a:lnTo>
                    <a:pt x="19519" y="12204"/>
                  </a:lnTo>
                  <a:lnTo>
                    <a:pt x="21456" y="13675"/>
                  </a:lnTo>
                  <a:lnTo>
                    <a:pt x="10740" y="21600"/>
                  </a:lnTo>
                  <a:lnTo>
                    <a:pt x="0" y="13675"/>
                  </a:lnTo>
                  <a:lnTo>
                    <a:pt x="1961" y="12272"/>
                  </a:lnTo>
                  <a:lnTo>
                    <a:pt x="10812" y="18792"/>
                  </a:lnTo>
                  <a:close/>
                  <a:moveTo>
                    <a:pt x="10860" y="15917"/>
                  </a:moveTo>
                  <a:lnTo>
                    <a:pt x="2105" y="9396"/>
                  </a:lnTo>
                  <a:lnTo>
                    <a:pt x="144" y="7925"/>
                  </a:lnTo>
                  <a:lnTo>
                    <a:pt x="10860" y="0"/>
                  </a:lnTo>
                  <a:lnTo>
                    <a:pt x="21600" y="7925"/>
                  </a:lnTo>
                  <a:lnTo>
                    <a:pt x="19639" y="9396"/>
                  </a:lnTo>
                  <a:lnTo>
                    <a:pt x="10860" y="15917"/>
                  </a:lnTo>
                  <a:close/>
                </a:path>
              </a:pathLst>
            </a:custGeom>
            <a:solidFill>
              <a:srgbClr val="FFFFFF"/>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Arial"/>
                <a:buNone/>
              </a:pPr>
              <a:r>
                <a:t/>
              </a:r>
              <a:endParaRPr b="0" i="0" sz="1100" u="none" cap="none" strike="noStrike">
                <a:solidFill>
                  <a:srgbClr val="999999"/>
                </a:solidFill>
                <a:latin typeface="Arial"/>
                <a:ea typeface="Arial"/>
                <a:cs typeface="Arial"/>
                <a:sym typeface="Arial"/>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 name="Shape 504"/>
        <p:cNvGrpSpPr/>
        <p:nvPr/>
      </p:nvGrpSpPr>
      <p:grpSpPr>
        <a:xfrm>
          <a:off x="0" y="0"/>
          <a:ext cx="0" cy="0"/>
          <a:chOff x="0" y="0"/>
          <a:chExt cx="0" cy="0"/>
        </a:xfrm>
      </p:grpSpPr>
      <p:sp>
        <p:nvSpPr>
          <p:cNvPr id="505" name="Google Shape;505;p20"/>
          <p:cNvSpPr txBox="1"/>
          <p:nvPr>
            <p:ph idx="1" type="subTitle"/>
          </p:nvPr>
        </p:nvSpPr>
        <p:spPr>
          <a:xfrm>
            <a:off x="410869" y="1138228"/>
            <a:ext cx="8255400" cy="346200"/>
          </a:xfrm>
          <a:prstGeom prst="rect">
            <a:avLst/>
          </a:prstGeom>
          <a:noFill/>
          <a:ln>
            <a:noFill/>
          </a:ln>
        </p:spPr>
        <p:txBody>
          <a:bodyPr anchorCtr="0" anchor="t" bIns="34275" lIns="34275" spcFirstLastPara="1" rIns="34275" wrap="square" tIns="34275">
            <a:spAutoFit/>
          </a:bodyPr>
          <a:lstStyle/>
          <a:p>
            <a:pPr indent="0" lvl="0" marL="0" rtl="0" algn="l">
              <a:lnSpc>
                <a:spcPct val="100000"/>
              </a:lnSpc>
              <a:spcBef>
                <a:spcPts val="0"/>
              </a:spcBef>
              <a:spcAft>
                <a:spcPts val="0"/>
              </a:spcAft>
              <a:buSzPts val="1800"/>
              <a:buNone/>
            </a:pPr>
            <a:r>
              <a:rPr lang="en"/>
              <a:t>#CORS #CrossOriginResourceSharing</a:t>
            </a:r>
            <a:endParaRPr/>
          </a:p>
        </p:txBody>
      </p:sp>
      <p:sp>
        <p:nvSpPr>
          <p:cNvPr id="506" name="Google Shape;506;p20"/>
          <p:cNvSpPr txBox="1"/>
          <p:nvPr>
            <p:ph idx="2" type="body"/>
          </p:nvPr>
        </p:nvSpPr>
        <p:spPr>
          <a:xfrm>
            <a:off x="451250" y="1529874"/>
            <a:ext cx="8214900" cy="1900800"/>
          </a:xfrm>
          <a:prstGeom prst="rect">
            <a:avLst/>
          </a:prstGeom>
          <a:noFill/>
          <a:ln>
            <a:noFill/>
          </a:ln>
        </p:spPr>
        <p:txBody>
          <a:bodyPr anchorCtr="0" anchor="t" bIns="34275" lIns="34275" spcFirstLastPara="1" rIns="34275" wrap="square" tIns="34275">
            <a:spAutoFit/>
          </a:bodyPr>
          <a:lstStyle/>
          <a:p>
            <a:pPr indent="0" lvl="0" marL="0" rtl="0" algn="l">
              <a:lnSpc>
                <a:spcPct val="100000"/>
              </a:lnSpc>
              <a:spcBef>
                <a:spcPts val="0"/>
              </a:spcBef>
              <a:spcAft>
                <a:spcPts val="0"/>
              </a:spcAft>
              <a:buSzPts val="1800"/>
              <a:buNone/>
            </a:pPr>
            <a:r>
              <a:rPr lang="en" sz="1700"/>
              <a:t>Cross-Origin Resource Sharing (CORS) is an HTTP-header based mechanism that allows a server to indicate any origins (domain, scheme, or port) other than its own from which a browser should permit loading resources. CORS also relies on a mechanism by which browsers make a "preflight" request to the server hosting the cross-origin resource, in order to check that the server will permit the actual request. In that preflight, the browser sends headers that indicate the HTTP method and headers that will be used in the actual request.</a:t>
            </a:r>
            <a:endParaRPr sz="1700"/>
          </a:p>
        </p:txBody>
      </p:sp>
      <p:sp>
        <p:nvSpPr>
          <p:cNvPr id="507" name="Google Shape;507;p20"/>
          <p:cNvSpPr txBox="1"/>
          <p:nvPr>
            <p:ph type="title"/>
          </p:nvPr>
        </p:nvSpPr>
        <p:spPr>
          <a:xfrm>
            <a:off x="334894" y="483797"/>
            <a:ext cx="8233500" cy="7233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SzPts val="2800"/>
              <a:buNone/>
            </a:pPr>
            <a:r>
              <a:rPr lang="en"/>
              <a:t>Cross-Origin Resource Sharing (CORS)</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1" name="Shape 511"/>
        <p:cNvGrpSpPr/>
        <p:nvPr/>
      </p:nvGrpSpPr>
      <p:grpSpPr>
        <a:xfrm>
          <a:off x="0" y="0"/>
          <a:ext cx="0" cy="0"/>
          <a:chOff x="0" y="0"/>
          <a:chExt cx="0" cy="0"/>
        </a:xfrm>
      </p:grpSpPr>
      <p:pic>
        <p:nvPicPr>
          <p:cNvPr id="512" name="Google Shape;512;p21"/>
          <p:cNvPicPr preferRelativeResize="0"/>
          <p:nvPr/>
        </p:nvPicPr>
        <p:blipFill rotWithShape="1">
          <a:blip r:embed="rId3">
            <a:alphaModFix/>
          </a:blip>
          <a:srcRect b="0" l="0" r="0" t="0"/>
          <a:stretch/>
        </p:blipFill>
        <p:spPr>
          <a:xfrm>
            <a:off x="1296650" y="326750"/>
            <a:ext cx="6898101" cy="39379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883F3"/>
        </a:solidFill>
      </p:bgPr>
    </p:bg>
    <p:spTree>
      <p:nvGrpSpPr>
        <p:cNvPr id="516" name="Shape 516"/>
        <p:cNvGrpSpPr/>
        <p:nvPr/>
      </p:nvGrpSpPr>
      <p:grpSpPr>
        <a:xfrm>
          <a:off x="0" y="0"/>
          <a:ext cx="0" cy="0"/>
          <a:chOff x="0" y="0"/>
          <a:chExt cx="0" cy="0"/>
        </a:xfrm>
      </p:grpSpPr>
      <p:sp>
        <p:nvSpPr>
          <p:cNvPr id="517" name="Google Shape;517;p22"/>
          <p:cNvSpPr txBox="1"/>
          <p:nvPr>
            <p:ph idx="4294967295" type="ctrTitle"/>
          </p:nvPr>
        </p:nvSpPr>
        <p:spPr>
          <a:xfrm>
            <a:off x="649650" y="565325"/>
            <a:ext cx="7844700" cy="45432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1000"/>
              </a:spcAft>
              <a:buClr>
                <a:schemeClr val="dk1"/>
              </a:buClr>
              <a:buSzPts val="2800"/>
              <a:buFont typeface="Arial"/>
              <a:buNone/>
            </a:pPr>
            <a:r>
              <a:rPr b="1" i="0" lang="en" sz="2500" u="none" cap="none" strike="noStrike">
                <a:solidFill>
                  <a:srgbClr val="FFFFFF"/>
                </a:solidFill>
                <a:latin typeface="Arial"/>
                <a:ea typeface="Arial"/>
                <a:cs typeface="Arial"/>
                <a:sym typeface="Arial"/>
              </a:rPr>
              <a:t>Node Package Manager</a:t>
            </a:r>
            <a:endParaRPr b="0" i="0" sz="2500" u="none" cap="none" strike="noStrike">
              <a:solidFill>
                <a:srgbClr val="FFFFFF"/>
              </a:solidFill>
              <a:latin typeface="Arial"/>
              <a:ea typeface="Arial"/>
              <a:cs typeface="Arial"/>
              <a:sym typeface="Arial"/>
            </a:endParaRPr>
          </a:p>
        </p:txBody>
      </p:sp>
      <p:sp>
        <p:nvSpPr>
          <p:cNvPr id="518" name="Google Shape;518;p22"/>
          <p:cNvSpPr txBox="1"/>
          <p:nvPr/>
        </p:nvSpPr>
        <p:spPr>
          <a:xfrm>
            <a:off x="252224" y="87325"/>
            <a:ext cx="4256400" cy="6198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b="0" i="0" lang="en" sz="1100" u="none" cap="none" strike="noStrike">
                <a:solidFill>
                  <a:srgbClr val="FFFFFF"/>
                </a:solidFill>
                <a:latin typeface="Arial"/>
                <a:ea typeface="Arial"/>
                <a:cs typeface="Arial"/>
                <a:sym typeface="Arial"/>
              </a:rPr>
              <a:t>Introduction to Backend Development Mercu Buana University</a:t>
            </a:r>
            <a:endParaRPr b="0" i="0" sz="1100" u="none" cap="none" strike="noStrike">
              <a:solidFill>
                <a:srgbClr val="FFFFFF"/>
              </a:solidFill>
              <a:latin typeface="Arial"/>
              <a:ea typeface="Arial"/>
              <a:cs typeface="Arial"/>
              <a:sym typeface="Arial"/>
            </a:endParaRPr>
          </a:p>
          <a:p>
            <a:pPr indent="0" lvl="0" marL="0" marR="0" rtl="0" algn="l">
              <a:lnSpc>
                <a:spcPct val="115000"/>
              </a:lnSpc>
              <a:spcBef>
                <a:spcPts val="0"/>
              </a:spcBef>
              <a:spcAft>
                <a:spcPts val="0"/>
              </a:spcAft>
              <a:buClr>
                <a:schemeClr val="dk1"/>
              </a:buClr>
              <a:buSzPts val="1100"/>
              <a:buFont typeface="Arial"/>
              <a:buNone/>
            </a:pPr>
            <a:r>
              <a:t/>
            </a:r>
            <a:endParaRPr b="0" i="0" sz="1100" u="none" cap="none" strike="noStrike">
              <a:solidFill>
                <a:srgbClr val="FFFFFF"/>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100"/>
              <a:buFont typeface="Arial"/>
              <a:buNone/>
            </a:pPr>
            <a:r>
              <a:t/>
            </a:r>
            <a:endParaRPr b="0" i="0" sz="1100" u="none" cap="none" strike="noStrike">
              <a:solidFill>
                <a:srgbClr val="FFFFFF"/>
              </a:solidFill>
              <a:latin typeface="Arial"/>
              <a:ea typeface="Arial"/>
              <a:cs typeface="Arial"/>
              <a:sym typeface="Arial"/>
            </a:endParaRPr>
          </a:p>
        </p:txBody>
      </p:sp>
      <p:cxnSp>
        <p:nvCxnSpPr>
          <p:cNvPr id="519" name="Google Shape;519;p22"/>
          <p:cNvCxnSpPr/>
          <p:nvPr/>
        </p:nvCxnSpPr>
        <p:spPr>
          <a:xfrm>
            <a:off x="75" y="524238"/>
            <a:ext cx="9144000" cy="0"/>
          </a:xfrm>
          <a:prstGeom prst="straightConnector1">
            <a:avLst/>
          </a:prstGeom>
          <a:noFill/>
          <a:ln cap="flat" cmpd="sng" w="9525">
            <a:solidFill>
              <a:srgbClr val="EFEFEF"/>
            </a:solidFill>
            <a:prstDash val="solid"/>
            <a:round/>
            <a:headEnd len="sm" w="sm" type="none"/>
            <a:tailEnd len="sm" w="sm" type="none"/>
          </a:ln>
        </p:spPr>
      </p:cxnSp>
      <p:pic>
        <p:nvPicPr>
          <p:cNvPr id="520" name="Google Shape;520;p22"/>
          <p:cNvPicPr preferRelativeResize="0"/>
          <p:nvPr/>
        </p:nvPicPr>
        <p:blipFill rotWithShape="1">
          <a:blip r:embed="rId3">
            <a:alphaModFix/>
          </a:blip>
          <a:srcRect b="0" l="0" r="0" t="0"/>
          <a:stretch/>
        </p:blipFill>
        <p:spPr>
          <a:xfrm>
            <a:off x="6747075" y="193850"/>
            <a:ext cx="2162400" cy="1379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4" name="Shape 524"/>
        <p:cNvGrpSpPr/>
        <p:nvPr/>
      </p:nvGrpSpPr>
      <p:grpSpPr>
        <a:xfrm>
          <a:off x="0" y="0"/>
          <a:ext cx="0" cy="0"/>
          <a:chOff x="0" y="0"/>
          <a:chExt cx="0" cy="0"/>
        </a:xfrm>
      </p:grpSpPr>
      <p:sp>
        <p:nvSpPr>
          <p:cNvPr id="525" name="Google Shape;525;p23"/>
          <p:cNvSpPr txBox="1"/>
          <p:nvPr>
            <p:ph idx="1" type="subTitle"/>
          </p:nvPr>
        </p:nvSpPr>
        <p:spPr>
          <a:xfrm>
            <a:off x="410869" y="1138228"/>
            <a:ext cx="8255400" cy="346200"/>
          </a:xfrm>
          <a:prstGeom prst="rect">
            <a:avLst/>
          </a:prstGeom>
          <a:noFill/>
          <a:ln>
            <a:noFill/>
          </a:ln>
        </p:spPr>
        <p:txBody>
          <a:bodyPr anchorCtr="0" anchor="t" bIns="34275" lIns="34275" spcFirstLastPara="1" rIns="34275" wrap="square" tIns="34275">
            <a:spAutoFit/>
          </a:bodyPr>
          <a:lstStyle/>
          <a:p>
            <a:pPr indent="0" lvl="0" marL="0" rtl="0" algn="l">
              <a:lnSpc>
                <a:spcPct val="100000"/>
              </a:lnSpc>
              <a:spcBef>
                <a:spcPts val="0"/>
              </a:spcBef>
              <a:spcAft>
                <a:spcPts val="0"/>
              </a:spcAft>
              <a:buSzPts val="1800"/>
              <a:buNone/>
            </a:pPr>
            <a:r>
              <a:rPr lang="en"/>
              <a:t>#NodePackageManager</a:t>
            </a:r>
            <a:endParaRPr/>
          </a:p>
        </p:txBody>
      </p:sp>
      <p:sp>
        <p:nvSpPr>
          <p:cNvPr id="526" name="Google Shape;526;p23"/>
          <p:cNvSpPr txBox="1"/>
          <p:nvPr>
            <p:ph idx="2" type="body"/>
          </p:nvPr>
        </p:nvSpPr>
        <p:spPr>
          <a:xfrm>
            <a:off x="451250" y="1529874"/>
            <a:ext cx="8214900" cy="2685900"/>
          </a:xfrm>
          <a:prstGeom prst="rect">
            <a:avLst/>
          </a:prstGeom>
          <a:noFill/>
          <a:ln>
            <a:noFill/>
          </a:ln>
        </p:spPr>
        <p:txBody>
          <a:bodyPr anchorCtr="0" anchor="t" bIns="34275" lIns="34275" spcFirstLastPara="1" rIns="34275" wrap="square" tIns="34275">
            <a:spAutoFit/>
          </a:bodyPr>
          <a:lstStyle/>
          <a:p>
            <a:pPr indent="0" lvl="0" marL="0" rtl="0" algn="l">
              <a:lnSpc>
                <a:spcPct val="100000"/>
              </a:lnSpc>
              <a:spcBef>
                <a:spcPts val="0"/>
              </a:spcBef>
              <a:spcAft>
                <a:spcPts val="0"/>
              </a:spcAft>
              <a:buSzPts val="1800"/>
              <a:buNone/>
            </a:pPr>
            <a:r>
              <a:rPr lang="en" sz="1700"/>
              <a:t>Node Package Manager (NPM) is a package manager for JavaScript that can make it easier for us to manage packages available at</a:t>
            </a:r>
            <a:r>
              <a:rPr b="1" lang="en" sz="1700">
                <a:latin typeface="Open Sans"/>
                <a:ea typeface="Open Sans"/>
                <a:cs typeface="Open Sans"/>
                <a:sym typeface="Open Sans"/>
              </a:rPr>
              <a:t> https://www.npmjs.com. </a:t>
            </a:r>
            <a:r>
              <a:rPr lang="en" sz="1700"/>
              <a:t>NPM is a standard package manager provided by Node.js and is automatically installed when installing Node.js on our computers.</a:t>
            </a:r>
            <a:endParaRPr sz="1700"/>
          </a:p>
          <a:p>
            <a:pPr indent="0" lvl="0" marL="0" rtl="0" algn="l">
              <a:lnSpc>
                <a:spcPct val="100000"/>
              </a:lnSpc>
              <a:spcBef>
                <a:spcPts val="0"/>
              </a:spcBef>
              <a:spcAft>
                <a:spcPts val="0"/>
              </a:spcAft>
              <a:buSzPts val="1800"/>
              <a:buNone/>
            </a:pPr>
            <a:r>
              <a:t/>
            </a:r>
            <a:endParaRPr sz="1700"/>
          </a:p>
          <a:p>
            <a:pPr indent="0" lvl="0" marL="0" rtl="0" algn="l">
              <a:lnSpc>
                <a:spcPct val="100000"/>
              </a:lnSpc>
              <a:spcBef>
                <a:spcPts val="0"/>
              </a:spcBef>
              <a:spcAft>
                <a:spcPts val="0"/>
              </a:spcAft>
              <a:buSzPts val="1800"/>
              <a:buNone/>
            </a:pPr>
            <a:r>
              <a:rPr lang="en" sz="1700"/>
              <a:t>Almost every popular programming language has its own package manager. Java has Maven and Gradle, PHP has Composer, and Python has pip. Then what about JavaScript? Of course JavaScript has too! NPM is a package manager that is widely used by JavaScript developers in managing packages. In addition to NPM there is also a Yarn Package Manager.</a:t>
            </a:r>
            <a:endParaRPr sz="1700"/>
          </a:p>
        </p:txBody>
      </p:sp>
      <p:sp>
        <p:nvSpPr>
          <p:cNvPr id="527" name="Google Shape;527;p23"/>
          <p:cNvSpPr txBox="1"/>
          <p:nvPr>
            <p:ph type="title"/>
          </p:nvPr>
        </p:nvSpPr>
        <p:spPr>
          <a:xfrm>
            <a:off x="334894" y="483797"/>
            <a:ext cx="8233500" cy="7233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SzPts val="2800"/>
              <a:buNone/>
            </a:pPr>
            <a:r>
              <a:rPr lang="en"/>
              <a:t>Node Package Manager</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1" name="Shape 531"/>
        <p:cNvGrpSpPr/>
        <p:nvPr/>
      </p:nvGrpSpPr>
      <p:grpSpPr>
        <a:xfrm>
          <a:off x="0" y="0"/>
          <a:ext cx="0" cy="0"/>
          <a:chOff x="0" y="0"/>
          <a:chExt cx="0" cy="0"/>
        </a:xfrm>
      </p:grpSpPr>
      <p:pic>
        <p:nvPicPr>
          <p:cNvPr id="532" name="Google Shape;532;p24"/>
          <p:cNvPicPr preferRelativeResize="0"/>
          <p:nvPr/>
        </p:nvPicPr>
        <p:blipFill rotWithShape="1">
          <a:blip r:embed="rId3">
            <a:alphaModFix/>
          </a:blip>
          <a:srcRect b="0" l="0" r="0" t="0"/>
          <a:stretch/>
        </p:blipFill>
        <p:spPr>
          <a:xfrm>
            <a:off x="3314700" y="217700"/>
            <a:ext cx="5247450" cy="4232950"/>
          </a:xfrm>
          <a:prstGeom prst="rect">
            <a:avLst/>
          </a:prstGeom>
          <a:noFill/>
          <a:ln>
            <a:noFill/>
          </a:ln>
        </p:spPr>
      </p:pic>
      <p:sp>
        <p:nvSpPr>
          <p:cNvPr id="533" name="Google Shape;533;p24"/>
          <p:cNvSpPr txBox="1"/>
          <p:nvPr/>
        </p:nvSpPr>
        <p:spPr>
          <a:xfrm>
            <a:off x="381000" y="914400"/>
            <a:ext cx="3009300" cy="646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0" i="0" lang="en" sz="1500" u="none" cap="none" strike="noStrike">
                <a:solidFill>
                  <a:schemeClr val="accent1"/>
                </a:solidFill>
                <a:latin typeface="Roboto Mono"/>
                <a:ea typeface="Roboto Mono"/>
                <a:cs typeface="Roboto Mono"/>
                <a:sym typeface="Roboto Mono"/>
              </a:rPr>
              <a:t>Let’s talk more about Node Package Manager!!!</a:t>
            </a:r>
            <a:endParaRPr b="0" i="0" sz="1500" u="none" cap="none" strike="noStrike">
              <a:solidFill>
                <a:schemeClr val="accent1"/>
              </a:solidFill>
              <a:latin typeface="Roboto Mono"/>
              <a:ea typeface="Roboto Mono"/>
              <a:cs typeface="Roboto Mono"/>
              <a:sym typeface="Roboto Mono"/>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883F3"/>
        </a:solidFill>
      </p:bgPr>
    </p:bg>
    <p:spTree>
      <p:nvGrpSpPr>
        <p:cNvPr id="537" name="Shape 537"/>
        <p:cNvGrpSpPr/>
        <p:nvPr/>
      </p:nvGrpSpPr>
      <p:grpSpPr>
        <a:xfrm>
          <a:off x="0" y="0"/>
          <a:ext cx="0" cy="0"/>
          <a:chOff x="0" y="0"/>
          <a:chExt cx="0" cy="0"/>
        </a:xfrm>
      </p:grpSpPr>
      <p:sp>
        <p:nvSpPr>
          <p:cNvPr id="538" name="Google Shape;538;p25"/>
          <p:cNvSpPr txBox="1"/>
          <p:nvPr>
            <p:ph idx="4294967295" type="ctrTitle"/>
          </p:nvPr>
        </p:nvSpPr>
        <p:spPr>
          <a:xfrm>
            <a:off x="649650" y="565325"/>
            <a:ext cx="7844700" cy="45432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1000"/>
              </a:spcAft>
              <a:buClr>
                <a:schemeClr val="dk1"/>
              </a:buClr>
              <a:buSzPts val="2800"/>
              <a:buFont typeface="Arial"/>
              <a:buNone/>
            </a:pPr>
            <a:r>
              <a:rPr b="1" i="0" lang="en" sz="2500" u="none" cap="none" strike="noStrike">
                <a:solidFill>
                  <a:srgbClr val="FFFFFF"/>
                </a:solidFill>
                <a:latin typeface="Arial"/>
                <a:ea typeface="Arial"/>
                <a:cs typeface="Arial"/>
                <a:sym typeface="Arial"/>
              </a:rPr>
              <a:t>Firebase</a:t>
            </a:r>
            <a:endParaRPr b="0" i="0" sz="2500" u="none" cap="none" strike="noStrike">
              <a:solidFill>
                <a:srgbClr val="FFFFFF"/>
              </a:solidFill>
              <a:latin typeface="Arial"/>
              <a:ea typeface="Arial"/>
              <a:cs typeface="Arial"/>
              <a:sym typeface="Arial"/>
            </a:endParaRPr>
          </a:p>
        </p:txBody>
      </p:sp>
      <p:sp>
        <p:nvSpPr>
          <p:cNvPr id="539" name="Google Shape;539;p25"/>
          <p:cNvSpPr txBox="1"/>
          <p:nvPr/>
        </p:nvSpPr>
        <p:spPr>
          <a:xfrm>
            <a:off x="252225" y="87325"/>
            <a:ext cx="4210200" cy="6198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b="0" i="0" lang="en" sz="1100" u="none" cap="none" strike="noStrike">
                <a:solidFill>
                  <a:srgbClr val="FFFFFF"/>
                </a:solidFill>
                <a:latin typeface="Arial"/>
                <a:ea typeface="Arial"/>
                <a:cs typeface="Arial"/>
                <a:sym typeface="Arial"/>
              </a:rPr>
              <a:t>Introduction to Backend Development Mercu Buana University</a:t>
            </a:r>
            <a:endParaRPr b="0" i="0" sz="1100" u="none" cap="none" strike="noStrike">
              <a:solidFill>
                <a:srgbClr val="FFFFFF"/>
              </a:solidFill>
              <a:latin typeface="Arial"/>
              <a:ea typeface="Arial"/>
              <a:cs typeface="Arial"/>
              <a:sym typeface="Arial"/>
            </a:endParaRPr>
          </a:p>
          <a:p>
            <a:pPr indent="0" lvl="0" marL="0" marR="0" rtl="0" algn="l">
              <a:lnSpc>
                <a:spcPct val="115000"/>
              </a:lnSpc>
              <a:spcBef>
                <a:spcPts val="0"/>
              </a:spcBef>
              <a:spcAft>
                <a:spcPts val="0"/>
              </a:spcAft>
              <a:buClr>
                <a:schemeClr val="dk1"/>
              </a:buClr>
              <a:buSzPts val="1100"/>
              <a:buFont typeface="Arial"/>
              <a:buNone/>
            </a:pPr>
            <a:r>
              <a:t/>
            </a:r>
            <a:endParaRPr b="0" i="0" sz="1100" u="none" cap="none" strike="noStrike">
              <a:solidFill>
                <a:srgbClr val="FFFFFF"/>
              </a:solidFill>
              <a:latin typeface="Arial"/>
              <a:ea typeface="Arial"/>
              <a:cs typeface="Arial"/>
              <a:sym typeface="Arial"/>
            </a:endParaRPr>
          </a:p>
          <a:p>
            <a:pPr indent="0" lvl="0" marL="0" marR="0" rtl="0" algn="l">
              <a:lnSpc>
                <a:spcPct val="115000"/>
              </a:lnSpc>
              <a:spcBef>
                <a:spcPts val="0"/>
              </a:spcBef>
              <a:spcAft>
                <a:spcPts val="0"/>
              </a:spcAft>
              <a:buClr>
                <a:schemeClr val="dk1"/>
              </a:buClr>
              <a:buSzPts val="1100"/>
              <a:buFont typeface="Arial"/>
              <a:buNone/>
            </a:pPr>
            <a:r>
              <a:t/>
            </a:r>
            <a:endParaRPr b="0" i="0" sz="1100" u="none" cap="none" strike="noStrike">
              <a:solidFill>
                <a:srgbClr val="FFFFFF"/>
              </a:solidFill>
              <a:latin typeface="Arial"/>
              <a:ea typeface="Arial"/>
              <a:cs typeface="Arial"/>
              <a:sym typeface="Arial"/>
            </a:endParaRPr>
          </a:p>
          <a:p>
            <a:pPr indent="0" lvl="0" marL="0" marR="0" rtl="0" algn="l">
              <a:lnSpc>
                <a:spcPct val="115000"/>
              </a:lnSpc>
              <a:spcBef>
                <a:spcPts val="0"/>
              </a:spcBef>
              <a:spcAft>
                <a:spcPts val="0"/>
              </a:spcAft>
              <a:buClr>
                <a:schemeClr val="dk1"/>
              </a:buClr>
              <a:buSzPts val="1100"/>
              <a:buFont typeface="Arial"/>
              <a:buNone/>
            </a:pPr>
            <a:r>
              <a:t/>
            </a:r>
            <a:endParaRPr b="0" i="0" sz="1100" u="none" cap="none" strike="noStrike">
              <a:solidFill>
                <a:srgbClr val="FFFFFF"/>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100"/>
              <a:buFont typeface="Arial"/>
              <a:buNone/>
            </a:pPr>
            <a:r>
              <a:t/>
            </a:r>
            <a:endParaRPr b="0" i="0" sz="1100" u="none" cap="none" strike="noStrike">
              <a:solidFill>
                <a:srgbClr val="FFFFFF"/>
              </a:solidFill>
              <a:latin typeface="Arial"/>
              <a:ea typeface="Arial"/>
              <a:cs typeface="Arial"/>
              <a:sym typeface="Arial"/>
            </a:endParaRPr>
          </a:p>
        </p:txBody>
      </p:sp>
      <p:cxnSp>
        <p:nvCxnSpPr>
          <p:cNvPr id="540" name="Google Shape;540;p25"/>
          <p:cNvCxnSpPr/>
          <p:nvPr/>
        </p:nvCxnSpPr>
        <p:spPr>
          <a:xfrm>
            <a:off x="75" y="524238"/>
            <a:ext cx="9144000" cy="0"/>
          </a:xfrm>
          <a:prstGeom prst="straightConnector1">
            <a:avLst/>
          </a:prstGeom>
          <a:noFill/>
          <a:ln cap="flat" cmpd="sng" w="9525">
            <a:solidFill>
              <a:srgbClr val="EFEFEF"/>
            </a:solidFill>
            <a:prstDash val="solid"/>
            <a:round/>
            <a:headEnd len="sm" w="sm" type="none"/>
            <a:tailEnd len="sm" w="sm" type="none"/>
          </a:ln>
        </p:spPr>
      </p:cxnSp>
      <p:pic>
        <p:nvPicPr>
          <p:cNvPr id="541" name="Google Shape;541;p25"/>
          <p:cNvPicPr preferRelativeResize="0"/>
          <p:nvPr/>
        </p:nvPicPr>
        <p:blipFill rotWithShape="1">
          <a:blip r:embed="rId3">
            <a:alphaModFix/>
          </a:blip>
          <a:srcRect b="0" l="0" r="0" t="0"/>
          <a:stretch/>
        </p:blipFill>
        <p:spPr>
          <a:xfrm>
            <a:off x="6747075" y="193850"/>
            <a:ext cx="2162400" cy="1379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5" name="Shape 545"/>
        <p:cNvGrpSpPr/>
        <p:nvPr/>
      </p:nvGrpSpPr>
      <p:grpSpPr>
        <a:xfrm>
          <a:off x="0" y="0"/>
          <a:ext cx="0" cy="0"/>
          <a:chOff x="0" y="0"/>
          <a:chExt cx="0" cy="0"/>
        </a:xfrm>
      </p:grpSpPr>
      <p:sp>
        <p:nvSpPr>
          <p:cNvPr id="546" name="Google Shape;546;p26"/>
          <p:cNvSpPr txBox="1"/>
          <p:nvPr>
            <p:ph idx="1" type="subTitle"/>
          </p:nvPr>
        </p:nvSpPr>
        <p:spPr>
          <a:xfrm>
            <a:off x="410869" y="1138228"/>
            <a:ext cx="8255400" cy="346200"/>
          </a:xfrm>
          <a:prstGeom prst="rect">
            <a:avLst/>
          </a:prstGeom>
          <a:noFill/>
          <a:ln>
            <a:noFill/>
          </a:ln>
        </p:spPr>
        <p:txBody>
          <a:bodyPr anchorCtr="0" anchor="t" bIns="34275" lIns="34275" spcFirstLastPara="1" rIns="34275" wrap="square" tIns="34275">
            <a:spAutoFit/>
          </a:bodyPr>
          <a:lstStyle/>
          <a:p>
            <a:pPr indent="0" lvl="0" marL="0" rtl="0" algn="l">
              <a:lnSpc>
                <a:spcPct val="100000"/>
              </a:lnSpc>
              <a:spcBef>
                <a:spcPts val="0"/>
              </a:spcBef>
              <a:spcAft>
                <a:spcPts val="0"/>
              </a:spcAft>
              <a:buSzPts val="1800"/>
              <a:buNone/>
            </a:pPr>
            <a:r>
              <a:rPr lang="en"/>
              <a:t>#Firebase #Firestore #Spark #Blaze</a:t>
            </a:r>
            <a:endParaRPr/>
          </a:p>
        </p:txBody>
      </p:sp>
      <p:sp>
        <p:nvSpPr>
          <p:cNvPr id="547" name="Google Shape;547;p26"/>
          <p:cNvSpPr txBox="1"/>
          <p:nvPr>
            <p:ph idx="2" type="body"/>
          </p:nvPr>
        </p:nvSpPr>
        <p:spPr>
          <a:xfrm>
            <a:off x="451250" y="1529874"/>
            <a:ext cx="8214900" cy="2685900"/>
          </a:xfrm>
          <a:prstGeom prst="rect">
            <a:avLst/>
          </a:prstGeom>
          <a:noFill/>
          <a:ln>
            <a:noFill/>
          </a:ln>
        </p:spPr>
        <p:txBody>
          <a:bodyPr anchorCtr="0" anchor="t" bIns="34275" lIns="34275" spcFirstLastPara="1" rIns="34275" wrap="square" tIns="34275">
            <a:spAutoFit/>
          </a:bodyPr>
          <a:lstStyle/>
          <a:p>
            <a:pPr indent="0" lvl="0" marL="0" rtl="0" algn="l">
              <a:lnSpc>
                <a:spcPct val="100000"/>
              </a:lnSpc>
              <a:spcBef>
                <a:spcPts val="0"/>
              </a:spcBef>
              <a:spcAft>
                <a:spcPts val="0"/>
              </a:spcAft>
              <a:buSzPts val="1800"/>
              <a:buNone/>
            </a:pPr>
            <a:r>
              <a:rPr lang="en" sz="1700"/>
              <a:t>Firebase is a service from Google to provide convenience and even make it easier for application developers to develop their applications. Firebase aka BaaS (Backend as a Service) is a solution offered by Google to speed up developer work.</a:t>
            </a:r>
            <a:endParaRPr sz="1700"/>
          </a:p>
          <a:p>
            <a:pPr indent="0" lvl="0" marL="0" rtl="0" algn="l">
              <a:lnSpc>
                <a:spcPct val="100000"/>
              </a:lnSpc>
              <a:spcBef>
                <a:spcPts val="0"/>
              </a:spcBef>
              <a:spcAft>
                <a:spcPts val="0"/>
              </a:spcAft>
              <a:buSzPts val="1800"/>
              <a:buNone/>
            </a:pPr>
            <a:r>
              <a:t/>
            </a:r>
            <a:endParaRPr sz="1700"/>
          </a:p>
          <a:p>
            <a:pPr indent="0" lvl="0" marL="0" rtl="0" algn="l">
              <a:lnSpc>
                <a:spcPct val="100000"/>
              </a:lnSpc>
              <a:spcBef>
                <a:spcPts val="0"/>
              </a:spcBef>
              <a:spcAft>
                <a:spcPts val="0"/>
              </a:spcAft>
              <a:buSzPts val="1800"/>
              <a:buNone/>
            </a:pPr>
            <a:r>
              <a:rPr lang="en" sz="1700"/>
              <a:t>Backend as a Service itself is a category of cloud services that manages the backend of applications. This means that Firebase as BaaS will take care of everything regarding the backend such as databases, authentication, hosting, APIs and others.</a:t>
            </a:r>
            <a:endParaRPr sz="1700"/>
          </a:p>
          <a:p>
            <a:pPr indent="0" lvl="0" marL="0" rtl="0" algn="l">
              <a:lnSpc>
                <a:spcPct val="100000"/>
              </a:lnSpc>
              <a:spcBef>
                <a:spcPts val="0"/>
              </a:spcBef>
              <a:spcAft>
                <a:spcPts val="0"/>
              </a:spcAft>
              <a:buSzPts val="1800"/>
              <a:buNone/>
            </a:pPr>
            <a:r>
              <a:t/>
            </a:r>
            <a:endParaRPr sz="1700"/>
          </a:p>
          <a:p>
            <a:pPr indent="0" lvl="0" marL="0" rtl="0" algn="l">
              <a:lnSpc>
                <a:spcPct val="100000"/>
              </a:lnSpc>
              <a:spcBef>
                <a:spcPts val="0"/>
              </a:spcBef>
              <a:spcAft>
                <a:spcPts val="0"/>
              </a:spcAft>
              <a:buSzPts val="1800"/>
              <a:buNone/>
            </a:pPr>
            <a:r>
              <a:rPr lang="en" sz="1700"/>
              <a:t>With Firebase, developers can focus more on building the front-end of the app. Because, the backend side will be done using Firebase more practically.</a:t>
            </a:r>
            <a:endParaRPr sz="1700"/>
          </a:p>
        </p:txBody>
      </p:sp>
      <p:sp>
        <p:nvSpPr>
          <p:cNvPr id="548" name="Google Shape;548;p26"/>
          <p:cNvSpPr txBox="1"/>
          <p:nvPr>
            <p:ph type="title"/>
          </p:nvPr>
        </p:nvSpPr>
        <p:spPr>
          <a:xfrm>
            <a:off x="334894" y="483797"/>
            <a:ext cx="8233500" cy="7233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SzPts val="2800"/>
              <a:buNone/>
            </a:pPr>
            <a:r>
              <a:rPr lang="en"/>
              <a:t>Firebase</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2" name="Shape 552"/>
        <p:cNvGrpSpPr/>
        <p:nvPr/>
      </p:nvGrpSpPr>
      <p:grpSpPr>
        <a:xfrm>
          <a:off x="0" y="0"/>
          <a:ext cx="0" cy="0"/>
          <a:chOff x="0" y="0"/>
          <a:chExt cx="0" cy="0"/>
        </a:xfrm>
      </p:grpSpPr>
      <p:pic>
        <p:nvPicPr>
          <p:cNvPr id="553" name="Google Shape;553;p27"/>
          <p:cNvPicPr preferRelativeResize="0"/>
          <p:nvPr/>
        </p:nvPicPr>
        <p:blipFill rotWithShape="1">
          <a:blip r:embed="rId3">
            <a:alphaModFix/>
          </a:blip>
          <a:srcRect b="0" l="0" r="0" t="0"/>
          <a:stretch/>
        </p:blipFill>
        <p:spPr>
          <a:xfrm>
            <a:off x="539750" y="141575"/>
            <a:ext cx="8064500" cy="48387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883F3"/>
        </a:solidFill>
      </p:bgPr>
    </p:bg>
    <p:spTree>
      <p:nvGrpSpPr>
        <p:cNvPr id="557" name="Shape 557"/>
        <p:cNvGrpSpPr/>
        <p:nvPr/>
      </p:nvGrpSpPr>
      <p:grpSpPr>
        <a:xfrm>
          <a:off x="0" y="0"/>
          <a:ext cx="0" cy="0"/>
          <a:chOff x="0" y="0"/>
          <a:chExt cx="0" cy="0"/>
        </a:xfrm>
      </p:grpSpPr>
      <p:sp>
        <p:nvSpPr>
          <p:cNvPr id="558" name="Google Shape;558;p28"/>
          <p:cNvSpPr txBox="1"/>
          <p:nvPr>
            <p:ph idx="4294967295" type="ctrTitle"/>
          </p:nvPr>
        </p:nvSpPr>
        <p:spPr>
          <a:xfrm>
            <a:off x="649650" y="565325"/>
            <a:ext cx="7844700" cy="45432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1000"/>
              </a:spcAft>
              <a:buClr>
                <a:schemeClr val="dk1"/>
              </a:buClr>
              <a:buSzPts val="2800"/>
              <a:buFont typeface="Arial"/>
              <a:buNone/>
            </a:pPr>
            <a:r>
              <a:rPr b="1" i="0" lang="en" sz="2500" u="none" cap="none" strike="noStrike">
                <a:solidFill>
                  <a:srgbClr val="FFFFFF"/>
                </a:solidFill>
                <a:latin typeface="Arial"/>
                <a:ea typeface="Arial"/>
                <a:cs typeface="Arial"/>
                <a:sym typeface="Arial"/>
              </a:rPr>
              <a:t>Postman</a:t>
            </a:r>
            <a:endParaRPr b="0" i="0" sz="2500" u="none" cap="none" strike="noStrike">
              <a:solidFill>
                <a:srgbClr val="FFFFFF"/>
              </a:solidFill>
              <a:latin typeface="Arial"/>
              <a:ea typeface="Arial"/>
              <a:cs typeface="Arial"/>
              <a:sym typeface="Arial"/>
            </a:endParaRPr>
          </a:p>
        </p:txBody>
      </p:sp>
      <p:sp>
        <p:nvSpPr>
          <p:cNvPr id="559" name="Google Shape;559;p28"/>
          <p:cNvSpPr txBox="1"/>
          <p:nvPr/>
        </p:nvSpPr>
        <p:spPr>
          <a:xfrm>
            <a:off x="252225" y="87325"/>
            <a:ext cx="4210200" cy="6198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b="0" i="0" lang="en" sz="1100" u="none" cap="none" strike="noStrike">
                <a:solidFill>
                  <a:srgbClr val="FFFFFF"/>
                </a:solidFill>
                <a:latin typeface="Arial"/>
                <a:ea typeface="Arial"/>
                <a:cs typeface="Arial"/>
                <a:sym typeface="Arial"/>
              </a:rPr>
              <a:t>Introduction to Backend Development Mercu Buana University</a:t>
            </a:r>
            <a:endParaRPr b="0" i="0" sz="1100" u="none" cap="none" strike="noStrike">
              <a:solidFill>
                <a:srgbClr val="FFFFFF"/>
              </a:solidFill>
              <a:latin typeface="Arial"/>
              <a:ea typeface="Arial"/>
              <a:cs typeface="Arial"/>
              <a:sym typeface="Arial"/>
            </a:endParaRPr>
          </a:p>
          <a:p>
            <a:pPr indent="0" lvl="0" marL="0" marR="0" rtl="0" algn="l">
              <a:lnSpc>
                <a:spcPct val="115000"/>
              </a:lnSpc>
              <a:spcBef>
                <a:spcPts val="0"/>
              </a:spcBef>
              <a:spcAft>
                <a:spcPts val="0"/>
              </a:spcAft>
              <a:buClr>
                <a:schemeClr val="dk1"/>
              </a:buClr>
              <a:buSzPts val="1100"/>
              <a:buFont typeface="Arial"/>
              <a:buNone/>
            </a:pPr>
            <a:r>
              <a:t/>
            </a:r>
            <a:endParaRPr b="0" i="0" sz="1100" u="none" cap="none" strike="noStrike">
              <a:solidFill>
                <a:srgbClr val="FFFFFF"/>
              </a:solidFill>
              <a:latin typeface="Arial"/>
              <a:ea typeface="Arial"/>
              <a:cs typeface="Arial"/>
              <a:sym typeface="Arial"/>
            </a:endParaRPr>
          </a:p>
          <a:p>
            <a:pPr indent="0" lvl="0" marL="0" marR="0" rtl="0" algn="l">
              <a:lnSpc>
                <a:spcPct val="115000"/>
              </a:lnSpc>
              <a:spcBef>
                <a:spcPts val="0"/>
              </a:spcBef>
              <a:spcAft>
                <a:spcPts val="0"/>
              </a:spcAft>
              <a:buClr>
                <a:schemeClr val="dk1"/>
              </a:buClr>
              <a:buSzPts val="1100"/>
              <a:buFont typeface="Arial"/>
              <a:buNone/>
            </a:pPr>
            <a:r>
              <a:t/>
            </a:r>
            <a:endParaRPr b="0" i="0" sz="1100" u="none" cap="none" strike="noStrike">
              <a:solidFill>
                <a:srgbClr val="FFFFFF"/>
              </a:solidFill>
              <a:latin typeface="Arial"/>
              <a:ea typeface="Arial"/>
              <a:cs typeface="Arial"/>
              <a:sym typeface="Arial"/>
            </a:endParaRPr>
          </a:p>
          <a:p>
            <a:pPr indent="0" lvl="0" marL="0" marR="0" rtl="0" algn="l">
              <a:lnSpc>
                <a:spcPct val="115000"/>
              </a:lnSpc>
              <a:spcBef>
                <a:spcPts val="0"/>
              </a:spcBef>
              <a:spcAft>
                <a:spcPts val="0"/>
              </a:spcAft>
              <a:buClr>
                <a:schemeClr val="dk1"/>
              </a:buClr>
              <a:buSzPts val="1100"/>
              <a:buFont typeface="Arial"/>
              <a:buNone/>
            </a:pPr>
            <a:r>
              <a:t/>
            </a:r>
            <a:endParaRPr b="0" i="0" sz="1100" u="none" cap="none" strike="noStrike">
              <a:solidFill>
                <a:srgbClr val="FFFFFF"/>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100"/>
              <a:buFont typeface="Arial"/>
              <a:buNone/>
            </a:pPr>
            <a:r>
              <a:t/>
            </a:r>
            <a:endParaRPr b="0" i="0" sz="1100" u="none" cap="none" strike="noStrike">
              <a:solidFill>
                <a:srgbClr val="FFFFFF"/>
              </a:solidFill>
              <a:latin typeface="Arial"/>
              <a:ea typeface="Arial"/>
              <a:cs typeface="Arial"/>
              <a:sym typeface="Arial"/>
            </a:endParaRPr>
          </a:p>
        </p:txBody>
      </p:sp>
      <p:cxnSp>
        <p:nvCxnSpPr>
          <p:cNvPr id="560" name="Google Shape;560;p28"/>
          <p:cNvCxnSpPr/>
          <p:nvPr/>
        </p:nvCxnSpPr>
        <p:spPr>
          <a:xfrm>
            <a:off x="75" y="524238"/>
            <a:ext cx="9144000" cy="0"/>
          </a:xfrm>
          <a:prstGeom prst="straightConnector1">
            <a:avLst/>
          </a:prstGeom>
          <a:noFill/>
          <a:ln cap="flat" cmpd="sng" w="9525">
            <a:solidFill>
              <a:srgbClr val="EFEFEF"/>
            </a:solidFill>
            <a:prstDash val="solid"/>
            <a:round/>
            <a:headEnd len="sm" w="sm" type="none"/>
            <a:tailEnd len="sm" w="sm" type="none"/>
          </a:ln>
        </p:spPr>
      </p:cxnSp>
      <p:pic>
        <p:nvPicPr>
          <p:cNvPr id="561" name="Google Shape;561;p28"/>
          <p:cNvPicPr preferRelativeResize="0"/>
          <p:nvPr/>
        </p:nvPicPr>
        <p:blipFill rotWithShape="1">
          <a:blip r:embed="rId3">
            <a:alphaModFix/>
          </a:blip>
          <a:srcRect b="0" l="0" r="0" t="0"/>
          <a:stretch/>
        </p:blipFill>
        <p:spPr>
          <a:xfrm>
            <a:off x="6747075" y="193850"/>
            <a:ext cx="2162400" cy="13792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5" name="Shape 565"/>
        <p:cNvGrpSpPr/>
        <p:nvPr/>
      </p:nvGrpSpPr>
      <p:grpSpPr>
        <a:xfrm>
          <a:off x="0" y="0"/>
          <a:ext cx="0" cy="0"/>
          <a:chOff x="0" y="0"/>
          <a:chExt cx="0" cy="0"/>
        </a:xfrm>
      </p:grpSpPr>
      <p:sp>
        <p:nvSpPr>
          <p:cNvPr id="566" name="Google Shape;566;p29"/>
          <p:cNvSpPr txBox="1"/>
          <p:nvPr>
            <p:ph idx="2" type="body"/>
          </p:nvPr>
        </p:nvSpPr>
        <p:spPr>
          <a:xfrm>
            <a:off x="526050" y="1044075"/>
            <a:ext cx="5106300" cy="1639200"/>
          </a:xfrm>
          <a:prstGeom prst="rect">
            <a:avLst/>
          </a:prstGeom>
          <a:noFill/>
          <a:ln>
            <a:noFill/>
          </a:ln>
        </p:spPr>
        <p:txBody>
          <a:bodyPr anchorCtr="0" anchor="t" bIns="34275" lIns="34275" spcFirstLastPara="1" rIns="34275" wrap="square" tIns="34275">
            <a:spAutoFit/>
          </a:bodyPr>
          <a:lstStyle/>
          <a:p>
            <a:pPr indent="0" lvl="0" marL="0" rtl="0" algn="l">
              <a:lnSpc>
                <a:spcPct val="100000"/>
              </a:lnSpc>
              <a:spcBef>
                <a:spcPts val="0"/>
              </a:spcBef>
              <a:spcAft>
                <a:spcPts val="0"/>
              </a:spcAft>
              <a:buSzPts val="1800"/>
              <a:buNone/>
            </a:pPr>
            <a:r>
              <a:rPr lang="en" sz="1700"/>
              <a:t>Sorry, not this one</a:t>
            </a:r>
            <a:endParaRPr sz="1700"/>
          </a:p>
          <a:p>
            <a:pPr indent="0" lvl="0" marL="0" rtl="0" algn="l">
              <a:lnSpc>
                <a:spcPct val="100000"/>
              </a:lnSpc>
              <a:spcBef>
                <a:spcPts val="0"/>
              </a:spcBef>
              <a:spcAft>
                <a:spcPts val="0"/>
              </a:spcAft>
              <a:buSzPts val="1800"/>
              <a:buNone/>
            </a:pPr>
            <a:r>
              <a:rPr lang="en" sz="1700"/>
              <a:t>I mean postman for RESTful API design</a:t>
            </a:r>
            <a:endParaRPr sz="1700"/>
          </a:p>
          <a:p>
            <a:pPr indent="0" lvl="0" marL="0" rtl="0" algn="l">
              <a:lnSpc>
                <a:spcPct val="100000"/>
              </a:lnSpc>
              <a:spcBef>
                <a:spcPts val="0"/>
              </a:spcBef>
              <a:spcAft>
                <a:spcPts val="0"/>
              </a:spcAft>
              <a:buSzPts val="1800"/>
              <a:buNone/>
            </a:pPr>
            <a:r>
              <a:t/>
            </a:r>
            <a:endParaRPr sz="1700"/>
          </a:p>
          <a:p>
            <a:pPr indent="0" lvl="0" marL="0" rtl="0" algn="l">
              <a:lnSpc>
                <a:spcPct val="100000"/>
              </a:lnSpc>
              <a:spcBef>
                <a:spcPts val="0"/>
              </a:spcBef>
              <a:spcAft>
                <a:spcPts val="0"/>
              </a:spcAft>
              <a:buSzPts val="1800"/>
              <a:buNone/>
            </a:pPr>
            <a:r>
              <a:rPr b="1" lang="en" sz="1700">
                <a:latin typeface="Open Sans"/>
                <a:ea typeface="Open Sans"/>
                <a:cs typeface="Open Sans"/>
                <a:sym typeface="Open Sans"/>
              </a:rPr>
              <a:t>Well.. I’m just kidding :D</a:t>
            </a:r>
            <a:endParaRPr b="1" sz="1700">
              <a:latin typeface="Open Sans"/>
              <a:ea typeface="Open Sans"/>
              <a:cs typeface="Open Sans"/>
              <a:sym typeface="Open Sans"/>
            </a:endParaRPr>
          </a:p>
          <a:p>
            <a:pPr indent="0" lvl="0" marL="0" rtl="0" algn="l">
              <a:lnSpc>
                <a:spcPct val="100000"/>
              </a:lnSpc>
              <a:spcBef>
                <a:spcPts val="0"/>
              </a:spcBef>
              <a:spcAft>
                <a:spcPts val="0"/>
              </a:spcAft>
              <a:buSzPts val="1800"/>
              <a:buNone/>
            </a:pPr>
            <a:r>
              <a:t/>
            </a:r>
            <a:endParaRPr b="1" sz="1700">
              <a:latin typeface="Open Sans"/>
              <a:ea typeface="Open Sans"/>
              <a:cs typeface="Open Sans"/>
              <a:sym typeface="Open Sans"/>
            </a:endParaRPr>
          </a:p>
          <a:p>
            <a:pPr indent="0" lvl="0" marL="0" rtl="0" algn="l">
              <a:lnSpc>
                <a:spcPct val="100000"/>
              </a:lnSpc>
              <a:spcBef>
                <a:spcPts val="0"/>
              </a:spcBef>
              <a:spcAft>
                <a:spcPts val="0"/>
              </a:spcAft>
              <a:buSzPts val="1800"/>
              <a:buNone/>
            </a:pPr>
            <a:r>
              <a:rPr lang="en" sz="1700"/>
              <a:t>Let discuss about the real Postman!</a:t>
            </a:r>
            <a:endParaRPr sz="1700"/>
          </a:p>
        </p:txBody>
      </p:sp>
      <p:pic>
        <p:nvPicPr>
          <p:cNvPr id="567" name="Google Shape;567;p29"/>
          <p:cNvPicPr preferRelativeResize="0"/>
          <p:nvPr/>
        </p:nvPicPr>
        <p:blipFill>
          <a:blip r:embed="rId3">
            <a:alphaModFix/>
          </a:blip>
          <a:stretch>
            <a:fillRect/>
          </a:stretch>
        </p:blipFill>
        <p:spPr>
          <a:xfrm>
            <a:off x="5399600" y="141625"/>
            <a:ext cx="3032700" cy="44279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883F3"/>
        </a:solidFill>
      </p:bgPr>
    </p:bg>
    <p:spTree>
      <p:nvGrpSpPr>
        <p:cNvPr id="386" name="Shape 386"/>
        <p:cNvGrpSpPr/>
        <p:nvPr/>
      </p:nvGrpSpPr>
      <p:grpSpPr>
        <a:xfrm>
          <a:off x="0" y="0"/>
          <a:ext cx="0" cy="0"/>
          <a:chOff x="0" y="0"/>
          <a:chExt cx="0" cy="0"/>
        </a:xfrm>
      </p:grpSpPr>
      <p:sp>
        <p:nvSpPr>
          <p:cNvPr id="387" name="Google Shape;387;p3"/>
          <p:cNvSpPr txBox="1"/>
          <p:nvPr>
            <p:ph idx="4294967295" type="ctrTitle"/>
          </p:nvPr>
        </p:nvSpPr>
        <p:spPr>
          <a:xfrm>
            <a:off x="649650" y="565325"/>
            <a:ext cx="7844700" cy="45432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1000"/>
              </a:spcAft>
              <a:buClr>
                <a:schemeClr val="dk1"/>
              </a:buClr>
              <a:buSzPts val="2800"/>
              <a:buFont typeface="Arial"/>
              <a:buNone/>
            </a:pPr>
            <a:r>
              <a:rPr b="1" i="0" lang="en" sz="2500" u="none" cap="none" strike="noStrike">
                <a:solidFill>
                  <a:srgbClr val="FFFFFF"/>
                </a:solidFill>
                <a:latin typeface="Arial"/>
                <a:ea typeface="Arial"/>
                <a:cs typeface="Arial"/>
                <a:sym typeface="Arial"/>
              </a:rPr>
              <a:t>Prerequisites</a:t>
            </a:r>
            <a:endParaRPr b="0" i="0" sz="2500" u="none" cap="none" strike="noStrike">
              <a:solidFill>
                <a:srgbClr val="FFFFFF"/>
              </a:solidFill>
              <a:latin typeface="Arial"/>
              <a:ea typeface="Arial"/>
              <a:cs typeface="Arial"/>
              <a:sym typeface="Arial"/>
            </a:endParaRPr>
          </a:p>
        </p:txBody>
      </p:sp>
      <p:sp>
        <p:nvSpPr>
          <p:cNvPr id="388" name="Google Shape;388;p3"/>
          <p:cNvSpPr txBox="1"/>
          <p:nvPr/>
        </p:nvSpPr>
        <p:spPr>
          <a:xfrm>
            <a:off x="252224" y="87325"/>
            <a:ext cx="4256400" cy="6198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b="0" i="0" lang="en" sz="1100" u="none" cap="none" strike="noStrike">
                <a:solidFill>
                  <a:srgbClr val="FFFFFF"/>
                </a:solidFill>
                <a:latin typeface="Arial"/>
                <a:ea typeface="Arial"/>
                <a:cs typeface="Arial"/>
                <a:sym typeface="Arial"/>
              </a:rPr>
              <a:t>Introduction to Backend Development Mercu Buana University</a:t>
            </a:r>
            <a:endParaRPr b="0" i="0" sz="1100" u="none" cap="none" strike="noStrike">
              <a:solidFill>
                <a:srgbClr val="FFFFFF"/>
              </a:solidFill>
              <a:latin typeface="Arial"/>
              <a:ea typeface="Arial"/>
              <a:cs typeface="Arial"/>
              <a:sym typeface="Arial"/>
            </a:endParaRPr>
          </a:p>
          <a:p>
            <a:pPr indent="0" lvl="0" marL="0" marR="0" rtl="0" algn="l">
              <a:lnSpc>
                <a:spcPct val="115000"/>
              </a:lnSpc>
              <a:spcBef>
                <a:spcPts val="0"/>
              </a:spcBef>
              <a:spcAft>
                <a:spcPts val="0"/>
              </a:spcAft>
              <a:buClr>
                <a:schemeClr val="dk1"/>
              </a:buClr>
              <a:buSzPts val="1100"/>
              <a:buFont typeface="Arial"/>
              <a:buNone/>
            </a:pPr>
            <a:r>
              <a:t/>
            </a:r>
            <a:endParaRPr b="0" i="0" sz="1100" u="none" cap="none" strike="noStrike">
              <a:solidFill>
                <a:srgbClr val="FFFFFF"/>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100"/>
              <a:buFont typeface="Arial"/>
              <a:buNone/>
            </a:pPr>
            <a:r>
              <a:t/>
            </a:r>
            <a:endParaRPr b="0" i="0" sz="1100" u="none" cap="none" strike="noStrike">
              <a:solidFill>
                <a:srgbClr val="FFFFFF"/>
              </a:solidFill>
              <a:latin typeface="Arial"/>
              <a:ea typeface="Arial"/>
              <a:cs typeface="Arial"/>
              <a:sym typeface="Arial"/>
            </a:endParaRPr>
          </a:p>
        </p:txBody>
      </p:sp>
      <p:cxnSp>
        <p:nvCxnSpPr>
          <p:cNvPr id="389" name="Google Shape;389;p3"/>
          <p:cNvCxnSpPr/>
          <p:nvPr/>
        </p:nvCxnSpPr>
        <p:spPr>
          <a:xfrm>
            <a:off x="75" y="524238"/>
            <a:ext cx="9144000" cy="0"/>
          </a:xfrm>
          <a:prstGeom prst="straightConnector1">
            <a:avLst/>
          </a:prstGeom>
          <a:noFill/>
          <a:ln cap="flat" cmpd="sng" w="9525">
            <a:solidFill>
              <a:srgbClr val="EFEFEF"/>
            </a:solidFill>
            <a:prstDash val="solid"/>
            <a:round/>
            <a:headEnd len="sm" w="sm" type="none"/>
            <a:tailEnd len="sm" w="sm" type="none"/>
          </a:ln>
        </p:spPr>
      </p:cxnSp>
      <p:pic>
        <p:nvPicPr>
          <p:cNvPr id="390" name="Google Shape;390;p3"/>
          <p:cNvPicPr preferRelativeResize="0"/>
          <p:nvPr/>
        </p:nvPicPr>
        <p:blipFill rotWithShape="1">
          <a:blip r:embed="rId3">
            <a:alphaModFix/>
          </a:blip>
          <a:srcRect b="0" l="0" r="0" t="0"/>
          <a:stretch/>
        </p:blipFill>
        <p:spPr>
          <a:xfrm>
            <a:off x="6747075" y="193850"/>
            <a:ext cx="2162400" cy="13792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1" name="Shape 571"/>
        <p:cNvGrpSpPr/>
        <p:nvPr/>
      </p:nvGrpSpPr>
      <p:grpSpPr>
        <a:xfrm>
          <a:off x="0" y="0"/>
          <a:ext cx="0" cy="0"/>
          <a:chOff x="0" y="0"/>
          <a:chExt cx="0" cy="0"/>
        </a:xfrm>
      </p:grpSpPr>
      <p:pic>
        <p:nvPicPr>
          <p:cNvPr id="572" name="Google Shape;572;p30"/>
          <p:cNvPicPr preferRelativeResize="0"/>
          <p:nvPr/>
        </p:nvPicPr>
        <p:blipFill rotWithShape="1">
          <a:blip r:embed="rId3">
            <a:alphaModFix/>
          </a:blip>
          <a:srcRect b="0" l="0" r="0" t="0"/>
          <a:stretch/>
        </p:blipFill>
        <p:spPr>
          <a:xfrm>
            <a:off x="65375" y="1024100"/>
            <a:ext cx="8839201" cy="2732117"/>
          </a:xfrm>
          <a:prstGeom prst="rect">
            <a:avLst/>
          </a:prstGeom>
          <a:noFill/>
          <a:ln>
            <a:noFill/>
          </a:ln>
        </p:spPr>
      </p:pic>
      <p:sp>
        <p:nvSpPr>
          <p:cNvPr id="573" name="Google Shape;573;p30"/>
          <p:cNvSpPr txBox="1"/>
          <p:nvPr/>
        </p:nvSpPr>
        <p:spPr>
          <a:xfrm>
            <a:off x="3192425" y="986600"/>
            <a:ext cx="5296500" cy="723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500"/>
              <a:buFont typeface="Arial"/>
              <a:buNone/>
            </a:pPr>
            <a:r>
              <a:rPr b="0" i="0" lang="en" sz="3500" u="none" cap="none" strike="noStrike">
                <a:solidFill>
                  <a:schemeClr val="dk1"/>
                </a:solidFill>
                <a:latin typeface="Arial"/>
                <a:ea typeface="Arial"/>
                <a:cs typeface="Arial"/>
                <a:sym typeface="Arial"/>
              </a:rPr>
              <a:t>Let’s talk about Postman!</a:t>
            </a:r>
            <a:endParaRPr b="0" i="0" sz="3500" u="none" cap="none" strike="noStrike">
              <a:solidFill>
                <a:schemeClr val="dk1"/>
              </a:solidFill>
              <a:latin typeface="Arial"/>
              <a:ea typeface="Arial"/>
              <a:cs typeface="Arial"/>
              <a:sym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7" name="Shape 577"/>
        <p:cNvGrpSpPr/>
        <p:nvPr/>
      </p:nvGrpSpPr>
      <p:grpSpPr>
        <a:xfrm>
          <a:off x="0" y="0"/>
          <a:ext cx="0" cy="0"/>
          <a:chOff x="0" y="0"/>
          <a:chExt cx="0" cy="0"/>
        </a:xfrm>
      </p:grpSpPr>
      <p:sp>
        <p:nvSpPr>
          <p:cNvPr id="578" name="Google Shape;578;p31"/>
          <p:cNvSpPr txBox="1"/>
          <p:nvPr>
            <p:ph idx="1" type="subTitle"/>
          </p:nvPr>
        </p:nvSpPr>
        <p:spPr>
          <a:xfrm>
            <a:off x="410869" y="833428"/>
            <a:ext cx="8255400" cy="346200"/>
          </a:xfrm>
          <a:prstGeom prst="rect">
            <a:avLst/>
          </a:prstGeom>
          <a:noFill/>
          <a:ln>
            <a:noFill/>
          </a:ln>
        </p:spPr>
        <p:txBody>
          <a:bodyPr anchorCtr="0" anchor="t" bIns="34275" lIns="34275" spcFirstLastPara="1" rIns="34275" wrap="square" tIns="34275">
            <a:spAutoFit/>
          </a:bodyPr>
          <a:lstStyle/>
          <a:p>
            <a:pPr indent="0" lvl="0" marL="0" rtl="0" algn="l">
              <a:lnSpc>
                <a:spcPct val="100000"/>
              </a:lnSpc>
              <a:spcBef>
                <a:spcPts val="0"/>
              </a:spcBef>
              <a:spcAft>
                <a:spcPts val="0"/>
              </a:spcAft>
              <a:buSzPts val="1800"/>
              <a:buNone/>
            </a:pPr>
            <a:r>
              <a:rPr lang="en"/>
              <a:t>#Postman #RESTful-API </a:t>
            </a:r>
            <a:endParaRPr/>
          </a:p>
        </p:txBody>
      </p:sp>
      <p:sp>
        <p:nvSpPr>
          <p:cNvPr id="579" name="Google Shape;579;p31"/>
          <p:cNvSpPr txBox="1"/>
          <p:nvPr>
            <p:ph idx="2" type="body"/>
          </p:nvPr>
        </p:nvSpPr>
        <p:spPr>
          <a:xfrm>
            <a:off x="451250" y="1225074"/>
            <a:ext cx="8214900" cy="3209400"/>
          </a:xfrm>
          <a:prstGeom prst="rect">
            <a:avLst/>
          </a:prstGeom>
          <a:noFill/>
          <a:ln>
            <a:noFill/>
          </a:ln>
        </p:spPr>
        <p:txBody>
          <a:bodyPr anchorCtr="0" anchor="t" bIns="34275" lIns="34275" spcFirstLastPara="1" rIns="34275" wrap="square" tIns="34275">
            <a:spAutoFit/>
          </a:bodyPr>
          <a:lstStyle/>
          <a:p>
            <a:pPr indent="0" lvl="0" marL="0" rtl="0" algn="l">
              <a:lnSpc>
                <a:spcPct val="100000"/>
              </a:lnSpc>
              <a:spcBef>
                <a:spcPts val="0"/>
              </a:spcBef>
              <a:spcAft>
                <a:spcPts val="0"/>
              </a:spcAft>
              <a:buSzPts val="1800"/>
              <a:buNone/>
            </a:pPr>
            <a:r>
              <a:rPr lang="en" sz="1700"/>
              <a:t>Postman is a computer application used for API testing. Postman sends an API request to the web server and receives a response, whatever it is. No additional work or framework setup is required when sending and receiving requests in Postman. Widely used by Testers and Developers for better testing of apps. Easily integrates with your Continuous Integration (CI) &amp; Continuous Development Pipeline.</a:t>
            </a:r>
            <a:endParaRPr sz="1700"/>
          </a:p>
          <a:p>
            <a:pPr indent="0" lvl="0" marL="0" rtl="0" algn="l">
              <a:lnSpc>
                <a:spcPct val="100000"/>
              </a:lnSpc>
              <a:spcBef>
                <a:spcPts val="0"/>
              </a:spcBef>
              <a:spcAft>
                <a:spcPts val="0"/>
              </a:spcAft>
              <a:buSzPts val="1800"/>
              <a:buNone/>
            </a:pPr>
            <a:r>
              <a:t/>
            </a:r>
            <a:endParaRPr sz="1700"/>
          </a:p>
          <a:p>
            <a:pPr indent="0" lvl="0" marL="0" rtl="0" algn="l">
              <a:lnSpc>
                <a:spcPct val="100000"/>
              </a:lnSpc>
              <a:spcBef>
                <a:spcPts val="0"/>
              </a:spcBef>
              <a:spcAft>
                <a:spcPts val="0"/>
              </a:spcAft>
              <a:buSzPts val="1800"/>
              <a:buNone/>
            </a:pPr>
            <a:r>
              <a:rPr lang="en" sz="1700"/>
              <a:t>Postman with a number of features and ease of work, has been used by millions of testers. Using a simple and user-friendly interface, you can easily send a request, just fill in the required data, select the HTTP method and press the "Submit" button. Another of the most used features is Automation, which allows you to set up tests and write test suites.</a:t>
            </a:r>
            <a:endParaRPr sz="1700"/>
          </a:p>
        </p:txBody>
      </p:sp>
      <p:sp>
        <p:nvSpPr>
          <p:cNvPr id="580" name="Google Shape;580;p31"/>
          <p:cNvSpPr txBox="1"/>
          <p:nvPr>
            <p:ph type="title"/>
          </p:nvPr>
        </p:nvSpPr>
        <p:spPr>
          <a:xfrm>
            <a:off x="334894" y="178997"/>
            <a:ext cx="8233500" cy="7233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SzPts val="2800"/>
              <a:buNone/>
            </a:pPr>
            <a:r>
              <a:rPr lang="en"/>
              <a:t>Postman</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4"/>
        </a:solidFill>
      </p:bgPr>
    </p:bg>
    <p:spTree>
      <p:nvGrpSpPr>
        <p:cNvPr id="584" name="Shape 584"/>
        <p:cNvGrpSpPr/>
        <p:nvPr/>
      </p:nvGrpSpPr>
      <p:grpSpPr>
        <a:xfrm>
          <a:off x="0" y="0"/>
          <a:ext cx="0" cy="0"/>
          <a:chOff x="0" y="0"/>
          <a:chExt cx="0" cy="0"/>
        </a:xfrm>
      </p:grpSpPr>
      <p:sp>
        <p:nvSpPr>
          <p:cNvPr id="585" name="Google Shape;585;p32"/>
          <p:cNvSpPr txBox="1"/>
          <p:nvPr>
            <p:ph idx="4294967295" type="ctrTitle"/>
          </p:nvPr>
        </p:nvSpPr>
        <p:spPr>
          <a:xfrm>
            <a:off x="649650" y="565325"/>
            <a:ext cx="7844700" cy="45432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1000"/>
              </a:spcAft>
              <a:buClr>
                <a:schemeClr val="dk1"/>
              </a:buClr>
              <a:buSzPts val="2800"/>
              <a:buFont typeface="Arial"/>
              <a:buNone/>
            </a:pPr>
            <a:r>
              <a:rPr b="1" i="0" lang="en" sz="2500" u="none" cap="none" strike="noStrike">
                <a:solidFill>
                  <a:srgbClr val="FFFFFF"/>
                </a:solidFill>
                <a:latin typeface="Arial"/>
                <a:ea typeface="Arial"/>
                <a:cs typeface="Arial"/>
                <a:sym typeface="Arial"/>
              </a:rPr>
              <a:t>Live Code</a:t>
            </a:r>
            <a:endParaRPr b="0" i="0" sz="2500" u="none" cap="none" strike="noStrike">
              <a:solidFill>
                <a:srgbClr val="FFFFFF"/>
              </a:solidFill>
              <a:latin typeface="Arial"/>
              <a:ea typeface="Arial"/>
              <a:cs typeface="Arial"/>
              <a:sym typeface="Arial"/>
            </a:endParaRPr>
          </a:p>
        </p:txBody>
      </p:sp>
      <p:sp>
        <p:nvSpPr>
          <p:cNvPr id="586" name="Google Shape;586;p32"/>
          <p:cNvSpPr txBox="1"/>
          <p:nvPr/>
        </p:nvSpPr>
        <p:spPr>
          <a:xfrm>
            <a:off x="252225" y="87325"/>
            <a:ext cx="4210200" cy="6198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b="0" i="0" lang="en" sz="1100" u="none" cap="none" strike="noStrike">
                <a:solidFill>
                  <a:srgbClr val="FFFFFF"/>
                </a:solidFill>
                <a:latin typeface="Arial"/>
                <a:ea typeface="Arial"/>
                <a:cs typeface="Arial"/>
                <a:sym typeface="Arial"/>
              </a:rPr>
              <a:t>Introduction to Backend Development Mercu Buana University</a:t>
            </a:r>
            <a:endParaRPr b="0" i="0" sz="1100" u="none" cap="none" strike="noStrike">
              <a:solidFill>
                <a:srgbClr val="FFFFFF"/>
              </a:solidFill>
              <a:latin typeface="Arial"/>
              <a:ea typeface="Arial"/>
              <a:cs typeface="Arial"/>
              <a:sym typeface="Arial"/>
            </a:endParaRPr>
          </a:p>
          <a:p>
            <a:pPr indent="0" lvl="0" marL="0" marR="0" rtl="0" algn="l">
              <a:lnSpc>
                <a:spcPct val="115000"/>
              </a:lnSpc>
              <a:spcBef>
                <a:spcPts val="0"/>
              </a:spcBef>
              <a:spcAft>
                <a:spcPts val="0"/>
              </a:spcAft>
              <a:buClr>
                <a:schemeClr val="dk1"/>
              </a:buClr>
              <a:buSzPts val="1100"/>
              <a:buFont typeface="Arial"/>
              <a:buNone/>
            </a:pPr>
            <a:r>
              <a:t/>
            </a:r>
            <a:endParaRPr b="0" i="0" sz="1100" u="none" cap="none" strike="noStrike">
              <a:solidFill>
                <a:srgbClr val="FFFFFF"/>
              </a:solidFill>
              <a:latin typeface="Arial"/>
              <a:ea typeface="Arial"/>
              <a:cs typeface="Arial"/>
              <a:sym typeface="Arial"/>
            </a:endParaRPr>
          </a:p>
          <a:p>
            <a:pPr indent="0" lvl="0" marL="0" marR="0" rtl="0" algn="l">
              <a:lnSpc>
                <a:spcPct val="115000"/>
              </a:lnSpc>
              <a:spcBef>
                <a:spcPts val="0"/>
              </a:spcBef>
              <a:spcAft>
                <a:spcPts val="0"/>
              </a:spcAft>
              <a:buClr>
                <a:schemeClr val="dk1"/>
              </a:buClr>
              <a:buSzPts val="1100"/>
              <a:buFont typeface="Arial"/>
              <a:buNone/>
            </a:pPr>
            <a:r>
              <a:t/>
            </a:r>
            <a:endParaRPr b="0" i="0" sz="1100" u="none" cap="none" strike="noStrike">
              <a:solidFill>
                <a:srgbClr val="FFFFFF"/>
              </a:solidFill>
              <a:latin typeface="Arial"/>
              <a:ea typeface="Arial"/>
              <a:cs typeface="Arial"/>
              <a:sym typeface="Arial"/>
            </a:endParaRPr>
          </a:p>
          <a:p>
            <a:pPr indent="0" lvl="0" marL="0" marR="0" rtl="0" algn="l">
              <a:lnSpc>
                <a:spcPct val="115000"/>
              </a:lnSpc>
              <a:spcBef>
                <a:spcPts val="0"/>
              </a:spcBef>
              <a:spcAft>
                <a:spcPts val="0"/>
              </a:spcAft>
              <a:buClr>
                <a:schemeClr val="dk1"/>
              </a:buClr>
              <a:buSzPts val="1100"/>
              <a:buFont typeface="Arial"/>
              <a:buNone/>
            </a:pPr>
            <a:r>
              <a:t/>
            </a:r>
            <a:endParaRPr b="0" i="0" sz="1100" u="none" cap="none" strike="noStrike">
              <a:solidFill>
                <a:srgbClr val="FFFFFF"/>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100"/>
              <a:buFont typeface="Arial"/>
              <a:buNone/>
            </a:pPr>
            <a:r>
              <a:t/>
            </a:r>
            <a:endParaRPr b="0" i="0" sz="1100" u="none" cap="none" strike="noStrike">
              <a:solidFill>
                <a:srgbClr val="FFFFFF"/>
              </a:solidFill>
              <a:latin typeface="Arial"/>
              <a:ea typeface="Arial"/>
              <a:cs typeface="Arial"/>
              <a:sym typeface="Arial"/>
            </a:endParaRPr>
          </a:p>
        </p:txBody>
      </p:sp>
      <p:cxnSp>
        <p:nvCxnSpPr>
          <p:cNvPr id="587" name="Google Shape;587;p32"/>
          <p:cNvCxnSpPr/>
          <p:nvPr/>
        </p:nvCxnSpPr>
        <p:spPr>
          <a:xfrm>
            <a:off x="75" y="524238"/>
            <a:ext cx="9144000" cy="0"/>
          </a:xfrm>
          <a:prstGeom prst="straightConnector1">
            <a:avLst/>
          </a:prstGeom>
          <a:noFill/>
          <a:ln cap="flat" cmpd="sng" w="9525">
            <a:solidFill>
              <a:srgbClr val="EFEFEF"/>
            </a:solidFill>
            <a:prstDash val="solid"/>
            <a:round/>
            <a:headEnd len="sm" w="sm" type="none"/>
            <a:tailEnd len="sm" w="sm" type="none"/>
          </a:ln>
        </p:spPr>
      </p:cxnSp>
      <p:pic>
        <p:nvPicPr>
          <p:cNvPr id="588" name="Google Shape;588;p32"/>
          <p:cNvPicPr preferRelativeResize="0"/>
          <p:nvPr/>
        </p:nvPicPr>
        <p:blipFill rotWithShape="1">
          <a:blip r:embed="rId3">
            <a:alphaModFix/>
          </a:blip>
          <a:srcRect b="0" l="0" r="0" t="0"/>
          <a:stretch/>
        </p:blipFill>
        <p:spPr>
          <a:xfrm>
            <a:off x="6747075" y="193850"/>
            <a:ext cx="2162400" cy="13792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2" name="Shape 592"/>
        <p:cNvGrpSpPr/>
        <p:nvPr/>
      </p:nvGrpSpPr>
      <p:grpSpPr>
        <a:xfrm>
          <a:off x="0" y="0"/>
          <a:ext cx="0" cy="0"/>
          <a:chOff x="0" y="0"/>
          <a:chExt cx="0" cy="0"/>
        </a:xfrm>
      </p:grpSpPr>
      <p:sp>
        <p:nvSpPr>
          <p:cNvPr id="593" name="Google Shape;593;p34"/>
          <p:cNvSpPr txBox="1"/>
          <p:nvPr>
            <p:ph idx="1" type="subTitle"/>
          </p:nvPr>
        </p:nvSpPr>
        <p:spPr>
          <a:xfrm>
            <a:off x="410869" y="2622453"/>
            <a:ext cx="8255400" cy="346200"/>
          </a:xfrm>
          <a:prstGeom prst="rect">
            <a:avLst/>
          </a:prstGeom>
          <a:noFill/>
          <a:ln>
            <a:noFill/>
          </a:ln>
        </p:spPr>
        <p:txBody>
          <a:bodyPr anchorCtr="0" anchor="t" bIns="34275" lIns="34275" spcFirstLastPara="1" rIns="34275" wrap="square" tIns="34275">
            <a:spAutoFit/>
          </a:bodyPr>
          <a:lstStyle/>
          <a:p>
            <a:pPr indent="0" lvl="0" marL="0" rtl="0" algn="l">
              <a:lnSpc>
                <a:spcPct val="100000"/>
              </a:lnSpc>
              <a:spcBef>
                <a:spcPts val="0"/>
              </a:spcBef>
              <a:spcAft>
                <a:spcPts val="0"/>
              </a:spcAft>
              <a:buSzPts val="1800"/>
              <a:buNone/>
            </a:pPr>
            <a:r>
              <a:rPr lang="en"/>
              <a:t>#Code #LiveCodeSession</a:t>
            </a:r>
            <a:endParaRPr/>
          </a:p>
        </p:txBody>
      </p:sp>
      <p:sp>
        <p:nvSpPr>
          <p:cNvPr id="594" name="Google Shape;594;p34"/>
          <p:cNvSpPr txBox="1"/>
          <p:nvPr>
            <p:ph type="title"/>
          </p:nvPr>
        </p:nvSpPr>
        <p:spPr>
          <a:xfrm>
            <a:off x="334894" y="1968022"/>
            <a:ext cx="8233500" cy="7233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SzPts val="2800"/>
              <a:buNone/>
            </a:pPr>
            <a:r>
              <a:rPr lang="en"/>
              <a:t>Let’s Code!!</a:t>
            </a:r>
            <a:endParaRPr/>
          </a:p>
        </p:txBody>
      </p:sp>
      <p:pic>
        <p:nvPicPr>
          <p:cNvPr id="595" name="Google Shape;595;p34"/>
          <p:cNvPicPr preferRelativeResize="0"/>
          <p:nvPr/>
        </p:nvPicPr>
        <p:blipFill rotWithShape="1">
          <a:blip r:embed="rId3">
            <a:alphaModFix/>
          </a:blip>
          <a:srcRect b="0" l="0" r="0" t="0"/>
          <a:stretch/>
        </p:blipFill>
        <p:spPr>
          <a:xfrm>
            <a:off x="584800" y="3291675"/>
            <a:ext cx="2707525" cy="836875"/>
          </a:xfrm>
          <a:prstGeom prst="rect">
            <a:avLst/>
          </a:prstGeom>
          <a:noFill/>
          <a:ln>
            <a:noFill/>
          </a:ln>
        </p:spPr>
      </p:pic>
      <p:pic>
        <p:nvPicPr>
          <p:cNvPr id="596" name="Google Shape;596;p34"/>
          <p:cNvPicPr preferRelativeResize="0"/>
          <p:nvPr/>
        </p:nvPicPr>
        <p:blipFill>
          <a:blip r:embed="rId4">
            <a:alphaModFix/>
          </a:blip>
          <a:stretch>
            <a:fillRect/>
          </a:stretch>
        </p:blipFill>
        <p:spPr>
          <a:xfrm>
            <a:off x="3565650" y="2919925"/>
            <a:ext cx="940800" cy="1291400"/>
          </a:xfrm>
          <a:prstGeom prst="rect">
            <a:avLst/>
          </a:prstGeom>
          <a:noFill/>
          <a:ln>
            <a:noFill/>
          </a:ln>
        </p:spPr>
      </p:pic>
      <p:pic>
        <p:nvPicPr>
          <p:cNvPr id="597" name="Google Shape;597;p34"/>
          <p:cNvPicPr preferRelativeResize="0"/>
          <p:nvPr/>
        </p:nvPicPr>
        <p:blipFill>
          <a:blip r:embed="rId5">
            <a:alphaModFix/>
          </a:blip>
          <a:stretch>
            <a:fillRect/>
          </a:stretch>
        </p:blipFill>
        <p:spPr>
          <a:xfrm>
            <a:off x="4779775" y="2851291"/>
            <a:ext cx="4129686" cy="1870047"/>
          </a:xfrm>
          <a:prstGeom prst="rect">
            <a:avLst/>
          </a:prstGeom>
          <a:noFill/>
          <a:ln>
            <a:noFill/>
          </a:ln>
        </p:spPr>
      </p:pic>
      <p:pic>
        <p:nvPicPr>
          <p:cNvPr id="598" name="Google Shape;598;p34"/>
          <p:cNvPicPr preferRelativeResize="0"/>
          <p:nvPr/>
        </p:nvPicPr>
        <p:blipFill>
          <a:blip r:embed="rId6">
            <a:alphaModFix/>
          </a:blip>
          <a:stretch>
            <a:fillRect/>
          </a:stretch>
        </p:blipFill>
        <p:spPr>
          <a:xfrm>
            <a:off x="410875" y="304800"/>
            <a:ext cx="1660491" cy="1663222"/>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4"/>
        </a:solidFill>
      </p:bgPr>
    </p:bg>
    <p:spTree>
      <p:nvGrpSpPr>
        <p:cNvPr id="602" name="Shape 602"/>
        <p:cNvGrpSpPr/>
        <p:nvPr/>
      </p:nvGrpSpPr>
      <p:grpSpPr>
        <a:xfrm>
          <a:off x="0" y="0"/>
          <a:ext cx="0" cy="0"/>
          <a:chOff x="0" y="0"/>
          <a:chExt cx="0" cy="0"/>
        </a:xfrm>
      </p:grpSpPr>
      <p:sp>
        <p:nvSpPr>
          <p:cNvPr id="603" name="Google Shape;603;g182f62b9267_0_644"/>
          <p:cNvSpPr txBox="1"/>
          <p:nvPr>
            <p:ph idx="4294967295" type="ctrTitle"/>
          </p:nvPr>
        </p:nvSpPr>
        <p:spPr>
          <a:xfrm>
            <a:off x="649650" y="565325"/>
            <a:ext cx="7844700" cy="45432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1000"/>
              </a:spcAft>
              <a:buClr>
                <a:schemeClr val="dk1"/>
              </a:buClr>
              <a:buSzPts val="2800"/>
              <a:buFont typeface="Arial"/>
              <a:buNone/>
            </a:pPr>
            <a:r>
              <a:rPr b="1" lang="en" sz="2500">
                <a:solidFill>
                  <a:srgbClr val="FFFFFF"/>
                </a:solidFill>
              </a:rPr>
              <a:t>Individual Project</a:t>
            </a:r>
            <a:endParaRPr b="0" i="0" sz="2500" u="none" cap="none" strike="noStrike">
              <a:solidFill>
                <a:srgbClr val="FFFFFF"/>
              </a:solidFill>
              <a:latin typeface="Arial"/>
              <a:ea typeface="Arial"/>
              <a:cs typeface="Arial"/>
              <a:sym typeface="Arial"/>
            </a:endParaRPr>
          </a:p>
        </p:txBody>
      </p:sp>
      <p:sp>
        <p:nvSpPr>
          <p:cNvPr id="604" name="Google Shape;604;g182f62b9267_0_644"/>
          <p:cNvSpPr txBox="1"/>
          <p:nvPr/>
        </p:nvSpPr>
        <p:spPr>
          <a:xfrm>
            <a:off x="252225" y="87325"/>
            <a:ext cx="4210200" cy="6198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b="0" i="0" lang="en" sz="1100" u="none" cap="none" strike="noStrike">
                <a:solidFill>
                  <a:srgbClr val="FFFFFF"/>
                </a:solidFill>
                <a:latin typeface="Arial"/>
                <a:ea typeface="Arial"/>
                <a:cs typeface="Arial"/>
                <a:sym typeface="Arial"/>
              </a:rPr>
              <a:t>Introduction to Backend Development Mercu Buana University</a:t>
            </a:r>
            <a:endParaRPr b="0" i="0" sz="1100" u="none" cap="none" strike="noStrike">
              <a:solidFill>
                <a:srgbClr val="FFFFFF"/>
              </a:solidFill>
              <a:latin typeface="Arial"/>
              <a:ea typeface="Arial"/>
              <a:cs typeface="Arial"/>
              <a:sym typeface="Arial"/>
            </a:endParaRPr>
          </a:p>
          <a:p>
            <a:pPr indent="0" lvl="0" marL="0" marR="0" rtl="0" algn="l">
              <a:lnSpc>
                <a:spcPct val="115000"/>
              </a:lnSpc>
              <a:spcBef>
                <a:spcPts val="0"/>
              </a:spcBef>
              <a:spcAft>
                <a:spcPts val="0"/>
              </a:spcAft>
              <a:buClr>
                <a:schemeClr val="dk1"/>
              </a:buClr>
              <a:buSzPts val="1100"/>
              <a:buFont typeface="Arial"/>
              <a:buNone/>
            </a:pPr>
            <a:r>
              <a:t/>
            </a:r>
            <a:endParaRPr b="0" i="0" sz="1100" u="none" cap="none" strike="noStrike">
              <a:solidFill>
                <a:srgbClr val="FFFFFF"/>
              </a:solidFill>
              <a:latin typeface="Arial"/>
              <a:ea typeface="Arial"/>
              <a:cs typeface="Arial"/>
              <a:sym typeface="Arial"/>
            </a:endParaRPr>
          </a:p>
          <a:p>
            <a:pPr indent="0" lvl="0" marL="0" marR="0" rtl="0" algn="l">
              <a:lnSpc>
                <a:spcPct val="115000"/>
              </a:lnSpc>
              <a:spcBef>
                <a:spcPts val="0"/>
              </a:spcBef>
              <a:spcAft>
                <a:spcPts val="0"/>
              </a:spcAft>
              <a:buClr>
                <a:schemeClr val="dk1"/>
              </a:buClr>
              <a:buSzPts val="1100"/>
              <a:buFont typeface="Arial"/>
              <a:buNone/>
            </a:pPr>
            <a:r>
              <a:t/>
            </a:r>
            <a:endParaRPr b="0" i="0" sz="1100" u="none" cap="none" strike="noStrike">
              <a:solidFill>
                <a:srgbClr val="FFFFFF"/>
              </a:solidFill>
              <a:latin typeface="Arial"/>
              <a:ea typeface="Arial"/>
              <a:cs typeface="Arial"/>
              <a:sym typeface="Arial"/>
            </a:endParaRPr>
          </a:p>
          <a:p>
            <a:pPr indent="0" lvl="0" marL="0" marR="0" rtl="0" algn="l">
              <a:lnSpc>
                <a:spcPct val="115000"/>
              </a:lnSpc>
              <a:spcBef>
                <a:spcPts val="0"/>
              </a:spcBef>
              <a:spcAft>
                <a:spcPts val="0"/>
              </a:spcAft>
              <a:buClr>
                <a:schemeClr val="dk1"/>
              </a:buClr>
              <a:buSzPts val="1100"/>
              <a:buFont typeface="Arial"/>
              <a:buNone/>
            </a:pPr>
            <a:r>
              <a:t/>
            </a:r>
            <a:endParaRPr b="0" i="0" sz="1100" u="none" cap="none" strike="noStrike">
              <a:solidFill>
                <a:srgbClr val="FFFFFF"/>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100"/>
              <a:buFont typeface="Arial"/>
              <a:buNone/>
            </a:pPr>
            <a:r>
              <a:t/>
            </a:r>
            <a:endParaRPr b="0" i="0" sz="1100" u="none" cap="none" strike="noStrike">
              <a:solidFill>
                <a:srgbClr val="FFFFFF"/>
              </a:solidFill>
              <a:latin typeface="Arial"/>
              <a:ea typeface="Arial"/>
              <a:cs typeface="Arial"/>
              <a:sym typeface="Arial"/>
            </a:endParaRPr>
          </a:p>
        </p:txBody>
      </p:sp>
      <p:cxnSp>
        <p:nvCxnSpPr>
          <p:cNvPr id="605" name="Google Shape;605;g182f62b9267_0_644"/>
          <p:cNvCxnSpPr/>
          <p:nvPr/>
        </p:nvCxnSpPr>
        <p:spPr>
          <a:xfrm>
            <a:off x="75" y="524238"/>
            <a:ext cx="9144000" cy="0"/>
          </a:xfrm>
          <a:prstGeom prst="straightConnector1">
            <a:avLst/>
          </a:prstGeom>
          <a:noFill/>
          <a:ln cap="flat" cmpd="sng" w="9525">
            <a:solidFill>
              <a:srgbClr val="EFEFEF"/>
            </a:solidFill>
            <a:prstDash val="solid"/>
            <a:round/>
            <a:headEnd len="sm" w="sm" type="none"/>
            <a:tailEnd len="sm" w="sm" type="none"/>
          </a:ln>
        </p:spPr>
      </p:cxnSp>
      <p:pic>
        <p:nvPicPr>
          <p:cNvPr id="606" name="Google Shape;606;g182f62b9267_0_644"/>
          <p:cNvPicPr preferRelativeResize="0"/>
          <p:nvPr/>
        </p:nvPicPr>
        <p:blipFill rotWithShape="1">
          <a:blip r:embed="rId3">
            <a:alphaModFix/>
          </a:blip>
          <a:srcRect b="0" l="0" r="0" t="0"/>
          <a:stretch/>
        </p:blipFill>
        <p:spPr>
          <a:xfrm>
            <a:off x="6747075" y="193850"/>
            <a:ext cx="2162400" cy="13792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0" name="Shape 610"/>
        <p:cNvGrpSpPr/>
        <p:nvPr/>
      </p:nvGrpSpPr>
      <p:grpSpPr>
        <a:xfrm>
          <a:off x="0" y="0"/>
          <a:ext cx="0" cy="0"/>
          <a:chOff x="0" y="0"/>
          <a:chExt cx="0" cy="0"/>
        </a:xfrm>
      </p:grpSpPr>
      <p:sp>
        <p:nvSpPr>
          <p:cNvPr id="611" name="Google Shape;611;g183823ab607_0_3"/>
          <p:cNvSpPr txBox="1"/>
          <p:nvPr>
            <p:ph idx="2" type="body"/>
          </p:nvPr>
        </p:nvSpPr>
        <p:spPr>
          <a:xfrm>
            <a:off x="451250" y="158275"/>
            <a:ext cx="8214900" cy="4502100"/>
          </a:xfrm>
          <a:prstGeom prst="rect">
            <a:avLst/>
          </a:prstGeom>
          <a:noFill/>
          <a:ln>
            <a:noFill/>
          </a:ln>
        </p:spPr>
        <p:txBody>
          <a:bodyPr anchorCtr="0" anchor="t" bIns="34275" lIns="34275" spcFirstLastPara="1" rIns="34275" wrap="square" tIns="34275">
            <a:spAutoFit/>
          </a:bodyPr>
          <a:lstStyle/>
          <a:p>
            <a:pPr indent="0" lvl="0" marL="0" rtl="0" algn="l">
              <a:lnSpc>
                <a:spcPct val="100000"/>
              </a:lnSpc>
              <a:spcBef>
                <a:spcPts val="0"/>
              </a:spcBef>
              <a:spcAft>
                <a:spcPts val="0"/>
              </a:spcAft>
              <a:buNone/>
            </a:pPr>
            <a:r>
              <a:rPr b="1" lang="en" sz="1600">
                <a:latin typeface="Open Sans"/>
                <a:ea typeface="Open Sans"/>
                <a:cs typeface="Open Sans"/>
                <a:sym typeface="Open Sans"/>
              </a:rPr>
              <a:t>Unfortunately the project that we make is not perfect. There are still many improvements from the project!</a:t>
            </a:r>
            <a:endParaRPr b="1" sz="1600">
              <a:latin typeface="Open Sans"/>
              <a:ea typeface="Open Sans"/>
              <a:cs typeface="Open Sans"/>
              <a:sym typeface="Open Sans"/>
            </a:endParaRPr>
          </a:p>
          <a:p>
            <a:pPr indent="0" lvl="0" marL="0" rtl="0" algn="l">
              <a:lnSpc>
                <a:spcPct val="100000"/>
              </a:lnSpc>
              <a:spcBef>
                <a:spcPts val="0"/>
              </a:spcBef>
              <a:spcAft>
                <a:spcPts val="0"/>
              </a:spcAft>
              <a:buNone/>
            </a:pPr>
            <a:r>
              <a:rPr lang="en" sz="1600"/>
              <a:t>Please make improvements to the project, by following the criteria below:</a:t>
            </a:r>
            <a:endParaRPr sz="1600"/>
          </a:p>
          <a:p>
            <a:pPr indent="0" lvl="0" marL="0" rtl="0" algn="l">
              <a:spcBef>
                <a:spcPts val="0"/>
              </a:spcBef>
              <a:spcAft>
                <a:spcPts val="0"/>
              </a:spcAft>
              <a:buNone/>
            </a:pPr>
            <a:r>
              <a:t/>
            </a:r>
            <a:endParaRPr b="1" sz="1600">
              <a:latin typeface="Open Sans"/>
              <a:ea typeface="Open Sans"/>
              <a:cs typeface="Open Sans"/>
              <a:sym typeface="Open Sans"/>
            </a:endParaRPr>
          </a:p>
          <a:p>
            <a:pPr indent="0" lvl="0" marL="0" rtl="0" algn="l">
              <a:spcBef>
                <a:spcPts val="0"/>
              </a:spcBef>
              <a:spcAft>
                <a:spcPts val="0"/>
              </a:spcAft>
              <a:buNone/>
            </a:pPr>
            <a:r>
              <a:rPr lang="en" sz="1600"/>
              <a:t>1) When you want to update and the user is not found in firebase, give the output that the user is not found in the postman response. </a:t>
            </a:r>
            <a:r>
              <a:rPr b="1" lang="en" sz="1600">
                <a:latin typeface="Open Sans"/>
                <a:ea typeface="Open Sans"/>
                <a:cs typeface="Open Sans"/>
                <a:sym typeface="Open Sans"/>
              </a:rPr>
              <a:t>(Mandatory)</a:t>
            </a:r>
            <a:endParaRPr b="1" sz="1600">
              <a:latin typeface="Open Sans"/>
              <a:ea typeface="Open Sans"/>
              <a:cs typeface="Open Sans"/>
              <a:sym typeface="Open Sans"/>
            </a:endParaRPr>
          </a:p>
          <a:p>
            <a:pPr indent="0" lvl="0" marL="0" rtl="0" algn="l">
              <a:spcBef>
                <a:spcPts val="0"/>
              </a:spcBef>
              <a:spcAft>
                <a:spcPts val="0"/>
              </a:spcAft>
              <a:buNone/>
            </a:pPr>
            <a:r>
              <a:t/>
            </a:r>
            <a:endParaRPr b="1" sz="1600">
              <a:latin typeface="Open Sans"/>
              <a:ea typeface="Open Sans"/>
              <a:cs typeface="Open Sans"/>
              <a:sym typeface="Open Sans"/>
            </a:endParaRPr>
          </a:p>
          <a:p>
            <a:pPr indent="0" lvl="0" marL="0" rtl="0" algn="l">
              <a:spcBef>
                <a:spcPts val="0"/>
              </a:spcBef>
              <a:spcAft>
                <a:spcPts val="0"/>
              </a:spcAft>
              <a:buNone/>
            </a:pPr>
            <a:r>
              <a:rPr lang="en" sz="1600"/>
              <a:t>2) When you want to delete and the user is not found in firebase, give the output that the user is not found in the postman response. </a:t>
            </a:r>
            <a:r>
              <a:rPr b="1" lang="en" sz="1600">
                <a:latin typeface="Open Sans"/>
                <a:ea typeface="Open Sans"/>
                <a:cs typeface="Open Sans"/>
                <a:sym typeface="Open Sans"/>
              </a:rPr>
              <a:t>(Mandatory)</a:t>
            </a:r>
            <a:endParaRPr b="1" sz="1600">
              <a:latin typeface="Open Sans"/>
              <a:ea typeface="Open Sans"/>
              <a:cs typeface="Open Sans"/>
              <a:sym typeface="Open Sans"/>
            </a:endParaRPr>
          </a:p>
          <a:p>
            <a:pPr indent="0" lvl="0" marL="0" rtl="0" algn="l">
              <a:lnSpc>
                <a:spcPct val="100000"/>
              </a:lnSpc>
              <a:spcBef>
                <a:spcPts val="0"/>
              </a:spcBef>
              <a:spcAft>
                <a:spcPts val="0"/>
              </a:spcAft>
              <a:buNone/>
            </a:pPr>
            <a:r>
              <a:t/>
            </a:r>
            <a:endParaRPr sz="1600"/>
          </a:p>
          <a:p>
            <a:pPr indent="0" lvl="0" marL="0" rtl="0" algn="l">
              <a:lnSpc>
                <a:spcPct val="100000"/>
              </a:lnSpc>
              <a:spcBef>
                <a:spcPts val="0"/>
              </a:spcBef>
              <a:spcAft>
                <a:spcPts val="0"/>
              </a:spcAft>
              <a:buNone/>
            </a:pPr>
            <a:r>
              <a:rPr lang="en" sz="1600"/>
              <a:t>3) Implement URL design on each endpoint following best practice guidelines. </a:t>
            </a:r>
            <a:r>
              <a:rPr b="1" lang="en" sz="1600">
                <a:latin typeface="Open Sans"/>
                <a:ea typeface="Open Sans"/>
                <a:cs typeface="Open Sans"/>
                <a:sym typeface="Open Sans"/>
              </a:rPr>
              <a:t>(Mandatory)</a:t>
            </a:r>
            <a:endParaRPr b="1" sz="1600">
              <a:latin typeface="Open Sans"/>
              <a:ea typeface="Open Sans"/>
              <a:cs typeface="Open Sans"/>
              <a:sym typeface="Open Sans"/>
            </a:endParaRPr>
          </a:p>
          <a:p>
            <a:pPr indent="0" lvl="0" marL="0" rtl="0" algn="l">
              <a:lnSpc>
                <a:spcPct val="100000"/>
              </a:lnSpc>
              <a:spcBef>
                <a:spcPts val="0"/>
              </a:spcBef>
              <a:spcAft>
                <a:spcPts val="0"/>
              </a:spcAft>
              <a:buNone/>
            </a:pPr>
            <a:r>
              <a:t/>
            </a:r>
            <a:endParaRPr b="1" sz="1600">
              <a:latin typeface="Open Sans"/>
              <a:ea typeface="Open Sans"/>
              <a:cs typeface="Open Sans"/>
              <a:sym typeface="Open Sans"/>
            </a:endParaRPr>
          </a:p>
          <a:p>
            <a:pPr indent="0" lvl="0" marL="0" rtl="0" algn="l">
              <a:lnSpc>
                <a:spcPct val="100000"/>
              </a:lnSpc>
              <a:spcBef>
                <a:spcPts val="0"/>
              </a:spcBef>
              <a:spcAft>
                <a:spcPts val="0"/>
              </a:spcAft>
              <a:buNone/>
            </a:pPr>
            <a:r>
              <a:rPr lang="en" sz="1600"/>
              <a:t>4. Get all data from Firebase </a:t>
            </a:r>
            <a:r>
              <a:rPr b="1" lang="en" sz="1600">
                <a:latin typeface="Open Sans"/>
                <a:ea typeface="Open Sans"/>
                <a:cs typeface="Open Sans"/>
                <a:sym typeface="Open Sans"/>
              </a:rPr>
              <a:t>(Mandatory)</a:t>
            </a:r>
            <a:endParaRPr b="1" sz="1600">
              <a:latin typeface="Open Sans"/>
              <a:ea typeface="Open Sans"/>
              <a:cs typeface="Open Sans"/>
              <a:sym typeface="Open Sans"/>
            </a:endParaRPr>
          </a:p>
          <a:p>
            <a:pPr indent="0" lvl="0" marL="0" rtl="0" algn="l">
              <a:lnSpc>
                <a:spcPct val="100000"/>
              </a:lnSpc>
              <a:spcBef>
                <a:spcPts val="0"/>
              </a:spcBef>
              <a:spcAft>
                <a:spcPts val="0"/>
              </a:spcAft>
              <a:buNone/>
            </a:pPr>
            <a:r>
              <a:t/>
            </a:r>
            <a:endParaRPr sz="1600"/>
          </a:p>
          <a:p>
            <a:pPr indent="0" lvl="0" marL="0" rtl="0" algn="l">
              <a:spcBef>
                <a:spcPts val="0"/>
              </a:spcBef>
              <a:spcAft>
                <a:spcPts val="0"/>
              </a:spcAft>
              <a:buNone/>
            </a:pPr>
            <a:r>
              <a:rPr lang="en" sz="1600"/>
              <a:t>5)</a:t>
            </a:r>
            <a:r>
              <a:rPr lang="en" sz="1600"/>
              <a:t> Apply try &amp; catch on each endpoint, so that all error input can be read in postman response. </a:t>
            </a:r>
            <a:r>
              <a:rPr b="1" lang="en" sz="1600">
                <a:latin typeface="Open Sans"/>
                <a:ea typeface="Open Sans"/>
                <a:cs typeface="Open Sans"/>
                <a:sym typeface="Open Sans"/>
              </a:rPr>
              <a:t>(Plus point, if you can implement it - Optional)</a:t>
            </a:r>
            <a:endParaRPr b="1" sz="1600">
              <a:latin typeface="Open Sans"/>
              <a:ea typeface="Open Sans"/>
              <a:cs typeface="Open Sans"/>
              <a:sym typeface="Open Sans"/>
            </a:endParaRPr>
          </a:p>
          <a:p>
            <a:pPr indent="0" lvl="0" marL="0" rtl="0" algn="l">
              <a:lnSpc>
                <a:spcPct val="100000"/>
              </a:lnSpc>
              <a:spcBef>
                <a:spcPts val="0"/>
              </a:spcBef>
              <a:spcAft>
                <a:spcPts val="0"/>
              </a:spcAft>
              <a:buNone/>
            </a:pPr>
            <a:r>
              <a:t/>
            </a:r>
            <a:endParaRPr sz="1600"/>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5" name="Shape 615"/>
        <p:cNvGrpSpPr/>
        <p:nvPr/>
      </p:nvGrpSpPr>
      <p:grpSpPr>
        <a:xfrm>
          <a:off x="0" y="0"/>
          <a:ext cx="0" cy="0"/>
          <a:chOff x="0" y="0"/>
          <a:chExt cx="0" cy="0"/>
        </a:xfrm>
      </p:grpSpPr>
      <p:sp>
        <p:nvSpPr>
          <p:cNvPr id="616" name="Google Shape;616;g183823ab607_0_24"/>
          <p:cNvSpPr txBox="1"/>
          <p:nvPr>
            <p:ph idx="1" type="subTitle"/>
          </p:nvPr>
        </p:nvSpPr>
        <p:spPr>
          <a:xfrm>
            <a:off x="410869" y="833428"/>
            <a:ext cx="8255400" cy="346200"/>
          </a:xfrm>
          <a:prstGeom prst="rect">
            <a:avLst/>
          </a:prstGeom>
          <a:noFill/>
          <a:ln>
            <a:noFill/>
          </a:ln>
        </p:spPr>
        <p:txBody>
          <a:bodyPr anchorCtr="0" anchor="t" bIns="34275" lIns="34275" spcFirstLastPara="1" rIns="34275" wrap="square" tIns="34275">
            <a:spAutoFit/>
          </a:bodyPr>
          <a:lstStyle/>
          <a:p>
            <a:pPr indent="0" lvl="0" marL="0" rtl="0" algn="l">
              <a:lnSpc>
                <a:spcPct val="100000"/>
              </a:lnSpc>
              <a:spcBef>
                <a:spcPts val="0"/>
              </a:spcBef>
              <a:spcAft>
                <a:spcPts val="0"/>
              </a:spcAft>
              <a:buSzPts val="1800"/>
              <a:buNone/>
            </a:pPr>
            <a:r>
              <a:rPr lang="en"/>
              <a:t>#Clue #Postman</a:t>
            </a:r>
            <a:endParaRPr/>
          </a:p>
        </p:txBody>
      </p:sp>
      <p:sp>
        <p:nvSpPr>
          <p:cNvPr id="617" name="Google Shape;617;g183823ab607_0_24"/>
          <p:cNvSpPr txBox="1"/>
          <p:nvPr>
            <p:ph type="title"/>
          </p:nvPr>
        </p:nvSpPr>
        <p:spPr>
          <a:xfrm>
            <a:off x="334894" y="178997"/>
            <a:ext cx="8233500" cy="7233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SzPts val="2800"/>
              <a:buNone/>
            </a:pPr>
            <a:r>
              <a:rPr lang="en"/>
              <a:t>Clue no #1</a:t>
            </a:r>
            <a:endParaRPr/>
          </a:p>
        </p:txBody>
      </p:sp>
      <p:pic>
        <p:nvPicPr>
          <p:cNvPr id="618" name="Google Shape;618;g183823ab607_0_24"/>
          <p:cNvPicPr preferRelativeResize="0"/>
          <p:nvPr/>
        </p:nvPicPr>
        <p:blipFill>
          <a:blip r:embed="rId3">
            <a:alphaModFix/>
          </a:blip>
          <a:stretch>
            <a:fillRect/>
          </a:stretch>
        </p:blipFill>
        <p:spPr>
          <a:xfrm>
            <a:off x="1643050" y="1560853"/>
            <a:ext cx="5857875" cy="254317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2" name="Shape 622"/>
        <p:cNvGrpSpPr/>
        <p:nvPr/>
      </p:nvGrpSpPr>
      <p:grpSpPr>
        <a:xfrm>
          <a:off x="0" y="0"/>
          <a:ext cx="0" cy="0"/>
          <a:chOff x="0" y="0"/>
          <a:chExt cx="0" cy="0"/>
        </a:xfrm>
      </p:grpSpPr>
      <p:sp>
        <p:nvSpPr>
          <p:cNvPr id="623" name="Google Shape;623;g183823ab607_0_31"/>
          <p:cNvSpPr txBox="1"/>
          <p:nvPr>
            <p:ph idx="1" type="subTitle"/>
          </p:nvPr>
        </p:nvSpPr>
        <p:spPr>
          <a:xfrm>
            <a:off x="410869" y="833428"/>
            <a:ext cx="8255400" cy="346200"/>
          </a:xfrm>
          <a:prstGeom prst="rect">
            <a:avLst/>
          </a:prstGeom>
          <a:noFill/>
          <a:ln>
            <a:noFill/>
          </a:ln>
        </p:spPr>
        <p:txBody>
          <a:bodyPr anchorCtr="0" anchor="t" bIns="34275" lIns="34275" spcFirstLastPara="1" rIns="34275" wrap="square" tIns="34275">
            <a:spAutoFit/>
          </a:bodyPr>
          <a:lstStyle/>
          <a:p>
            <a:pPr indent="0" lvl="0" marL="0" rtl="0" algn="l">
              <a:lnSpc>
                <a:spcPct val="100000"/>
              </a:lnSpc>
              <a:spcBef>
                <a:spcPts val="0"/>
              </a:spcBef>
              <a:spcAft>
                <a:spcPts val="0"/>
              </a:spcAft>
              <a:buSzPts val="1800"/>
              <a:buNone/>
            </a:pPr>
            <a:r>
              <a:rPr lang="en"/>
              <a:t>#Clue #Postman</a:t>
            </a:r>
            <a:endParaRPr/>
          </a:p>
        </p:txBody>
      </p:sp>
      <p:sp>
        <p:nvSpPr>
          <p:cNvPr id="624" name="Google Shape;624;g183823ab607_0_31"/>
          <p:cNvSpPr txBox="1"/>
          <p:nvPr>
            <p:ph type="title"/>
          </p:nvPr>
        </p:nvSpPr>
        <p:spPr>
          <a:xfrm>
            <a:off x="334894" y="178997"/>
            <a:ext cx="8233500" cy="7233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SzPts val="2800"/>
              <a:buNone/>
            </a:pPr>
            <a:r>
              <a:rPr lang="en"/>
              <a:t>Clue no #2</a:t>
            </a:r>
            <a:endParaRPr/>
          </a:p>
        </p:txBody>
      </p:sp>
      <p:pic>
        <p:nvPicPr>
          <p:cNvPr id="625" name="Google Shape;625;g183823ab607_0_31"/>
          <p:cNvPicPr preferRelativeResize="0"/>
          <p:nvPr/>
        </p:nvPicPr>
        <p:blipFill>
          <a:blip r:embed="rId3">
            <a:alphaModFix/>
          </a:blip>
          <a:stretch>
            <a:fillRect/>
          </a:stretch>
        </p:blipFill>
        <p:spPr>
          <a:xfrm>
            <a:off x="1685925" y="1669928"/>
            <a:ext cx="5619750" cy="215265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9" name="Shape 629"/>
        <p:cNvGrpSpPr/>
        <p:nvPr/>
      </p:nvGrpSpPr>
      <p:grpSpPr>
        <a:xfrm>
          <a:off x="0" y="0"/>
          <a:ext cx="0" cy="0"/>
          <a:chOff x="0" y="0"/>
          <a:chExt cx="0" cy="0"/>
        </a:xfrm>
      </p:grpSpPr>
      <p:sp>
        <p:nvSpPr>
          <p:cNvPr id="630" name="Google Shape;630;g183823ab607_0_38"/>
          <p:cNvSpPr txBox="1"/>
          <p:nvPr>
            <p:ph idx="1" type="subTitle"/>
          </p:nvPr>
        </p:nvSpPr>
        <p:spPr>
          <a:xfrm>
            <a:off x="410869" y="833428"/>
            <a:ext cx="8255400" cy="346200"/>
          </a:xfrm>
          <a:prstGeom prst="rect">
            <a:avLst/>
          </a:prstGeom>
          <a:noFill/>
          <a:ln>
            <a:noFill/>
          </a:ln>
        </p:spPr>
        <p:txBody>
          <a:bodyPr anchorCtr="0" anchor="t" bIns="34275" lIns="34275" spcFirstLastPara="1" rIns="34275" wrap="square" tIns="34275">
            <a:spAutoFit/>
          </a:bodyPr>
          <a:lstStyle/>
          <a:p>
            <a:pPr indent="0" lvl="0" marL="0" rtl="0" algn="l">
              <a:lnSpc>
                <a:spcPct val="100000"/>
              </a:lnSpc>
              <a:spcBef>
                <a:spcPts val="0"/>
              </a:spcBef>
              <a:spcAft>
                <a:spcPts val="0"/>
              </a:spcAft>
              <a:buSzPts val="1800"/>
              <a:buNone/>
            </a:pPr>
            <a:r>
              <a:rPr lang="en"/>
              <a:t>#Clue #Postman</a:t>
            </a:r>
            <a:endParaRPr/>
          </a:p>
        </p:txBody>
      </p:sp>
      <p:sp>
        <p:nvSpPr>
          <p:cNvPr id="631" name="Google Shape;631;g183823ab607_0_38"/>
          <p:cNvSpPr txBox="1"/>
          <p:nvPr>
            <p:ph type="title"/>
          </p:nvPr>
        </p:nvSpPr>
        <p:spPr>
          <a:xfrm>
            <a:off x="334894" y="178997"/>
            <a:ext cx="8233500" cy="7233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SzPts val="2800"/>
              <a:buNone/>
            </a:pPr>
            <a:r>
              <a:rPr lang="en"/>
              <a:t>Clue no #3</a:t>
            </a:r>
            <a:endParaRPr/>
          </a:p>
        </p:txBody>
      </p:sp>
      <p:pic>
        <p:nvPicPr>
          <p:cNvPr id="632" name="Google Shape;632;g183823ab607_0_38"/>
          <p:cNvPicPr preferRelativeResize="0"/>
          <p:nvPr/>
        </p:nvPicPr>
        <p:blipFill rotWithShape="1">
          <a:blip r:embed="rId3">
            <a:alphaModFix/>
          </a:blip>
          <a:srcRect b="0" l="0" r="0" t="0"/>
          <a:stretch/>
        </p:blipFill>
        <p:spPr>
          <a:xfrm>
            <a:off x="3371325" y="368225"/>
            <a:ext cx="5689999" cy="45092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6" name="Shape 636"/>
        <p:cNvGrpSpPr/>
        <p:nvPr/>
      </p:nvGrpSpPr>
      <p:grpSpPr>
        <a:xfrm>
          <a:off x="0" y="0"/>
          <a:ext cx="0" cy="0"/>
          <a:chOff x="0" y="0"/>
          <a:chExt cx="0" cy="0"/>
        </a:xfrm>
      </p:grpSpPr>
      <p:sp>
        <p:nvSpPr>
          <p:cNvPr id="637" name="Google Shape;637;g183823ab607_0_45"/>
          <p:cNvSpPr txBox="1"/>
          <p:nvPr>
            <p:ph idx="1" type="subTitle"/>
          </p:nvPr>
        </p:nvSpPr>
        <p:spPr>
          <a:xfrm>
            <a:off x="410869" y="833428"/>
            <a:ext cx="8255400" cy="346200"/>
          </a:xfrm>
          <a:prstGeom prst="rect">
            <a:avLst/>
          </a:prstGeom>
          <a:noFill/>
          <a:ln>
            <a:noFill/>
          </a:ln>
        </p:spPr>
        <p:txBody>
          <a:bodyPr anchorCtr="0" anchor="t" bIns="34275" lIns="34275" spcFirstLastPara="1" rIns="34275" wrap="square" tIns="34275">
            <a:spAutoFit/>
          </a:bodyPr>
          <a:lstStyle/>
          <a:p>
            <a:pPr indent="0" lvl="0" marL="0" rtl="0" algn="l">
              <a:lnSpc>
                <a:spcPct val="100000"/>
              </a:lnSpc>
              <a:spcBef>
                <a:spcPts val="0"/>
              </a:spcBef>
              <a:spcAft>
                <a:spcPts val="0"/>
              </a:spcAft>
              <a:buSzPts val="1800"/>
              <a:buNone/>
            </a:pPr>
            <a:r>
              <a:rPr lang="en"/>
              <a:t>#Clue #Postman</a:t>
            </a:r>
            <a:endParaRPr/>
          </a:p>
        </p:txBody>
      </p:sp>
      <p:sp>
        <p:nvSpPr>
          <p:cNvPr id="638" name="Google Shape;638;g183823ab607_0_45"/>
          <p:cNvSpPr txBox="1"/>
          <p:nvPr>
            <p:ph type="title"/>
          </p:nvPr>
        </p:nvSpPr>
        <p:spPr>
          <a:xfrm>
            <a:off x="334894" y="178997"/>
            <a:ext cx="8233500" cy="7233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SzPts val="2800"/>
              <a:buNone/>
            </a:pPr>
            <a:r>
              <a:rPr lang="en"/>
              <a:t>Clue no #4 (Optional - Plus point)</a:t>
            </a:r>
            <a:endParaRPr/>
          </a:p>
        </p:txBody>
      </p:sp>
      <p:pic>
        <p:nvPicPr>
          <p:cNvPr id="639" name="Google Shape;639;g183823ab607_0_45"/>
          <p:cNvPicPr preferRelativeResize="0"/>
          <p:nvPr/>
        </p:nvPicPr>
        <p:blipFill>
          <a:blip r:embed="rId3">
            <a:alphaModFix/>
          </a:blip>
          <a:stretch>
            <a:fillRect/>
          </a:stretch>
        </p:blipFill>
        <p:spPr>
          <a:xfrm>
            <a:off x="3377750" y="1613340"/>
            <a:ext cx="5591175" cy="2352675"/>
          </a:xfrm>
          <a:prstGeom prst="rect">
            <a:avLst/>
          </a:prstGeom>
          <a:noFill/>
          <a:ln>
            <a:noFill/>
          </a:ln>
        </p:spPr>
      </p:pic>
      <p:sp>
        <p:nvSpPr>
          <p:cNvPr id="640" name="Google Shape;640;g183823ab607_0_45"/>
          <p:cNvSpPr txBox="1"/>
          <p:nvPr/>
        </p:nvSpPr>
        <p:spPr>
          <a:xfrm>
            <a:off x="152550" y="1918150"/>
            <a:ext cx="3000000" cy="2016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solidFill>
                  <a:schemeClr val="dk2"/>
                </a:solidFill>
                <a:latin typeface="Open Sans Light"/>
                <a:ea typeface="Open Sans Light"/>
                <a:cs typeface="Open Sans Light"/>
                <a:sym typeface="Open Sans Light"/>
              </a:rPr>
              <a:t>Catch will output an error according to the error listed. In this way, we don't need to list one part at a time where any errors will occur.</a:t>
            </a:r>
            <a:endParaRPr sz="1700">
              <a:solidFill>
                <a:schemeClr val="dk2"/>
              </a:solidFill>
              <a:latin typeface="Open Sans Light"/>
              <a:ea typeface="Open Sans Light"/>
              <a:cs typeface="Open Sans Light"/>
              <a:sym typeface="Open Sans Light"/>
            </a:endParaRPr>
          </a:p>
          <a:p>
            <a:pPr indent="0" lvl="0" marL="0" rtl="0" algn="l">
              <a:spcBef>
                <a:spcPts val="0"/>
              </a:spcBef>
              <a:spcAft>
                <a:spcPts val="0"/>
              </a:spcAft>
              <a:buNone/>
            </a:pPr>
            <a:r>
              <a:t/>
            </a:r>
            <a:endParaRPr b="1" sz="1700">
              <a:solidFill>
                <a:schemeClr val="dk2"/>
              </a:solidFill>
              <a:latin typeface="Open Sans"/>
              <a:ea typeface="Open Sans"/>
              <a:cs typeface="Open Sans"/>
              <a:sym typeface="Open Sans"/>
            </a:endParaRPr>
          </a:p>
          <a:p>
            <a:pPr indent="0" lvl="0" marL="0" rtl="0" algn="l">
              <a:spcBef>
                <a:spcPts val="0"/>
              </a:spcBef>
              <a:spcAft>
                <a:spcPts val="0"/>
              </a:spcAft>
              <a:buNone/>
            </a:pPr>
            <a:r>
              <a:t/>
            </a:r>
            <a:endParaRPr b="1" sz="1700">
              <a:solidFill>
                <a:schemeClr val="dk2"/>
              </a:solidFill>
              <a:latin typeface="Open Sans"/>
              <a:ea typeface="Open Sans"/>
              <a:cs typeface="Open Sans"/>
              <a:sym typeface="Open San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p4"/>
          <p:cNvSpPr txBox="1"/>
          <p:nvPr>
            <p:ph idx="1" type="subTitle"/>
          </p:nvPr>
        </p:nvSpPr>
        <p:spPr>
          <a:xfrm>
            <a:off x="410869" y="1138228"/>
            <a:ext cx="8255400" cy="346200"/>
          </a:xfrm>
          <a:prstGeom prst="rect">
            <a:avLst/>
          </a:prstGeom>
          <a:noFill/>
          <a:ln>
            <a:noFill/>
          </a:ln>
        </p:spPr>
        <p:txBody>
          <a:bodyPr anchorCtr="0" anchor="t" bIns="34275" lIns="34275" spcFirstLastPara="1" rIns="34275" wrap="square" tIns="34275">
            <a:spAutoFit/>
          </a:bodyPr>
          <a:lstStyle/>
          <a:p>
            <a:pPr indent="0" lvl="0" marL="0" rtl="0" algn="l">
              <a:lnSpc>
                <a:spcPct val="100000"/>
              </a:lnSpc>
              <a:spcBef>
                <a:spcPts val="0"/>
              </a:spcBef>
              <a:spcAft>
                <a:spcPts val="0"/>
              </a:spcAft>
              <a:buSzPts val="1800"/>
              <a:buNone/>
            </a:pPr>
            <a:r>
              <a:rPr lang="en"/>
              <a:t>#Postman #NodePackageManager #VisualStudioCode</a:t>
            </a:r>
            <a:endParaRPr/>
          </a:p>
        </p:txBody>
      </p:sp>
      <p:sp>
        <p:nvSpPr>
          <p:cNvPr id="396" name="Google Shape;396;p4"/>
          <p:cNvSpPr txBox="1"/>
          <p:nvPr>
            <p:ph idx="2" type="body"/>
          </p:nvPr>
        </p:nvSpPr>
        <p:spPr>
          <a:xfrm>
            <a:off x="451250" y="1529874"/>
            <a:ext cx="8214900" cy="1731600"/>
          </a:xfrm>
          <a:prstGeom prst="rect">
            <a:avLst/>
          </a:prstGeom>
          <a:noFill/>
          <a:ln>
            <a:noFill/>
          </a:ln>
        </p:spPr>
        <p:txBody>
          <a:bodyPr anchorCtr="0" anchor="t" bIns="34275" lIns="34275" spcFirstLastPara="1" rIns="34275" wrap="square" tIns="34275">
            <a:spAutoFit/>
          </a:bodyPr>
          <a:lstStyle/>
          <a:p>
            <a:pPr indent="0" lvl="0" marL="0" rtl="0" algn="l">
              <a:lnSpc>
                <a:spcPct val="100000"/>
              </a:lnSpc>
              <a:spcBef>
                <a:spcPts val="0"/>
              </a:spcBef>
              <a:spcAft>
                <a:spcPts val="0"/>
              </a:spcAft>
              <a:buSzPts val="1800"/>
              <a:buNone/>
            </a:pPr>
            <a:r>
              <a:rPr b="1" lang="en">
                <a:latin typeface="Open Sans"/>
                <a:ea typeface="Open Sans"/>
                <a:cs typeface="Open Sans"/>
                <a:sym typeface="Open Sans"/>
              </a:rPr>
              <a:t>Before we continue the hand on session, please download &amp; install the tool below.</a:t>
            </a:r>
            <a:endParaRPr b="1">
              <a:latin typeface="Open Sans"/>
              <a:ea typeface="Open Sans"/>
              <a:cs typeface="Open Sans"/>
              <a:sym typeface="Open Sans"/>
            </a:endParaRPr>
          </a:p>
          <a:p>
            <a:pPr indent="0" lvl="0" marL="0" rtl="0" algn="l">
              <a:lnSpc>
                <a:spcPct val="100000"/>
              </a:lnSpc>
              <a:spcBef>
                <a:spcPts val="0"/>
              </a:spcBef>
              <a:spcAft>
                <a:spcPts val="0"/>
              </a:spcAft>
              <a:buSzPts val="1800"/>
              <a:buNone/>
            </a:pPr>
            <a:r>
              <a:t/>
            </a:r>
            <a:endParaRPr b="1">
              <a:latin typeface="Open Sans"/>
              <a:ea typeface="Open Sans"/>
              <a:cs typeface="Open Sans"/>
              <a:sym typeface="Open Sans"/>
            </a:endParaRPr>
          </a:p>
          <a:p>
            <a:pPr indent="-342900" lvl="0" marL="457200" rtl="0" algn="l">
              <a:lnSpc>
                <a:spcPct val="100000"/>
              </a:lnSpc>
              <a:spcBef>
                <a:spcPts val="0"/>
              </a:spcBef>
              <a:spcAft>
                <a:spcPts val="0"/>
              </a:spcAft>
              <a:buSzPts val="1800"/>
              <a:buAutoNum type="arabicPeriod"/>
            </a:pPr>
            <a:r>
              <a:rPr lang="en"/>
              <a:t>Visual Studio Code</a:t>
            </a:r>
            <a:endParaRPr/>
          </a:p>
          <a:p>
            <a:pPr indent="-342900" lvl="0" marL="457200" rtl="0" algn="l">
              <a:lnSpc>
                <a:spcPct val="100000"/>
              </a:lnSpc>
              <a:spcBef>
                <a:spcPts val="0"/>
              </a:spcBef>
              <a:spcAft>
                <a:spcPts val="0"/>
              </a:spcAft>
              <a:buSzPts val="1800"/>
              <a:buAutoNum type="arabicPeriod"/>
            </a:pPr>
            <a:r>
              <a:rPr lang="en"/>
              <a:t>Postman</a:t>
            </a:r>
            <a:endParaRPr/>
          </a:p>
          <a:p>
            <a:pPr indent="-342900" lvl="0" marL="457200" rtl="0" algn="l">
              <a:lnSpc>
                <a:spcPct val="100000"/>
              </a:lnSpc>
              <a:spcBef>
                <a:spcPts val="0"/>
              </a:spcBef>
              <a:spcAft>
                <a:spcPts val="0"/>
              </a:spcAft>
              <a:buSzPts val="1800"/>
              <a:buAutoNum type="arabicPeriod"/>
            </a:pPr>
            <a:r>
              <a:rPr lang="en"/>
              <a:t>Node Package Manager</a:t>
            </a:r>
            <a:endParaRPr/>
          </a:p>
        </p:txBody>
      </p:sp>
      <p:sp>
        <p:nvSpPr>
          <p:cNvPr id="397" name="Google Shape;397;p4"/>
          <p:cNvSpPr txBox="1"/>
          <p:nvPr>
            <p:ph type="title"/>
          </p:nvPr>
        </p:nvSpPr>
        <p:spPr>
          <a:xfrm>
            <a:off x="334894" y="483797"/>
            <a:ext cx="8233500" cy="7233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SzPts val="2800"/>
              <a:buNone/>
            </a:pPr>
            <a:r>
              <a:rPr lang="en"/>
              <a:t>Prerequisites</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4" name="Shape 644"/>
        <p:cNvGrpSpPr/>
        <p:nvPr/>
      </p:nvGrpSpPr>
      <p:grpSpPr>
        <a:xfrm>
          <a:off x="0" y="0"/>
          <a:ext cx="0" cy="0"/>
          <a:chOff x="0" y="0"/>
          <a:chExt cx="0" cy="0"/>
        </a:xfrm>
      </p:grpSpPr>
      <p:sp>
        <p:nvSpPr>
          <p:cNvPr id="645" name="Google Shape;645;g183823ab607_0_9"/>
          <p:cNvSpPr txBox="1"/>
          <p:nvPr>
            <p:ph idx="2" type="body"/>
          </p:nvPr>
        </p:nvSpPr>
        <p:spPr>
          <a:xfrm>
            <a:off x="603650" y="920274"/>
            <a:ext cx="8214900" cy="2947500"/>
          </a:xfrm>
          <a:prstGeom prst="rect">
            <a:avLst/>
          </a:prstGeom>
          <a:noFill/>
          <a:ln>
            <a:noFill/>
          </a:ln>
        </p:spPr>
        <p:txBody>
          <a:bodyPr anchorCtr="0" anchor="t" bIns="34275" lIns="34275" spcFirstLastPara="1" rIns="34275" wrap="square" tIns="34275">
            <a:spAutoFit/>
          </a:bodyPr>
          <a:lstStyle/>
          <a:p>
            <a:pPr indent="0" lvl="0" marL="0" rtl="0" algn="l">
              <a:lnSpc>
                <a:spcPct val="100000"/>
              </a:lnSpc>
              <a:spcBef>
                <a:spcPts val="0"/>
              </a:spcBef>
              <a:spcAft>
                <a:spcPts val="0"/>
              </a:spcAft>
              <a:buNone/>
            </a:pPr>
            <a:r>
              <a:rPr b="1" lang="en" sz="1700">
                <a:latin typeface="Open Sans"/>
                <a:ea typeface="Open Sans"/>
                <a:cs typeface="Open Sans"/>
                <a:sym typeface="Open Sans"/>
              </a:rPr>
              <a:t>Send your project via discord (Taufik)</a:t>
            </a:r>
            <a:endParaRPr b="1" sz="1700">
              <a:latin typeface="Open Sans"/>
              <a:ea typeface="Open Sans"/>
              <a:cs typeface="Open Sans"/>
              <a:sym typeface="Open Sans"/>
            </a:endParaRPr>
          </a:p>
          <a:p>
            <a:pPr indent="0" lvl="0" marL="0" rtl="0" algn="l">
              <a:lnSpc>
                <a:spcPct val="100000"/>
              </a:lnSpc>
              <a:spcBef>
                <a:spcPts val="0"/>
              </a:spcBef>
              <a:spcAft>
                <a:spcPts val="0"/>
              </a:spcAft>
              <a:buNone/>
            </a:pPr>
            <a:r>
              <a:rPr b="1" lang="en" sz="1700">
                <a:latin typeface="Open Sans"/>
                <a:ea typeface="Open Sans"/>
                <a:cs typeface="Open Sans"/>
                <a:sym typeface="Open Sans"/>
              </a:rPr>
              <a:t>The project you sent is a link to your Github Repository (if you have one)</a:t>
            </a:r>
            <a:endParaRPr b="1" sz="1700">
              <a:latin typeface="Open Sans"/>
              <a:ea typeface="Open Sans"/>
              <a:cs typeface="Open Sans"/>
              <a:sym typeface="Open Sans"/>
            </a:endParaRPr>
          </a:p>
          <a:p>
            <a:pPr indent="0" lvl="0" marL="0" rtl="0" algn="l">
              <a:lnSpc>
                <a:spcPct val="100000"/>
              </a:lnSpc>
              <a:spcBef>
                <a:spcPts val="0"/>
              </a:spcBef>
              <a:spcAft>
                <a:spcPts val="0"/>
              </a:spcAft>
              <a:buNone/>
            </a:pPr>
            <a:r>
              <a:t/>
            </a:r>
            <a:endParaRPr b="1" sz="1700">
              <a:latin typeface="Open Sans"/>
              <a:ea typeface="Open Sans"/>
              <a:cs typeface="Open Sans"/>
              <a:sym typeface="Open Sans"/>
            </a:endParaRPr>
          </a:p>
          <a:p>
            <a:pPr indent="-336550" lvl="0" marL="457200" rtl="0" algn="l">
              <a:lnSpc>
                <a:spcPct val="100000"/>
              </a:lnSpc>
              <a:spcBef>
                <a:spcPts val="0"/>
              </a:spcBef>
              <a:spcAft>
                <a:spcPts val="0"/>
              </a:spcAft>
              <a:buSzPts val="1700"/>
              <a:buFont typeface="Open Sans"/>
              <a:buChar char="-"/>
            </a:pPr>
            <a:r>
              <a:rPr b="1" lang="en" sz="1700">
                <a:latin typeface="Open Sans"/>
                <a:ea typeface="Open Sans"/>
                <a:cs typeface="Open Sans"/>
                <a:sym typeface="Open Sans"/>
              </a:rPr>
              <a:t>Feel free to ask through the discussion forum on discord if you want to ask about the assigned task!</a:t>
            </a:r>
            <a:endParaRPr b="1" sz="1700">
              <a:latin typeface="Open Sans"/>
              <a:ea typeface="Open Sans"/>
              <a:cs typeface="Open Sans"/>
              <a:sym typeface="Open Sans"/>
            </a:endParaRPr>
          </a:p>
          <a:p>
            <a:pPr indent="0" lvl="0" marL="0" rtl="0" algn="l">
              <a:lnSpc>
                <a:spcPct val="100000"/>
              </a:lnSpc>
              <a:spcBef>
                <a:spcPts val="0"/>
              </a:spcBef>
              <a:spcAft>
                <a:spcPts val="0"/>
              </a:spcAft>
              <a:buNone/>
            </a:pPr>
            <a:r>
              <a:t/>
            </a:r>
            <a:endParaRPr b="1" sz="1700">
              <a:latin typeface="Open Sans"/>
              <a:ea typeface="Open Sans"/>
              <a:cs typeface="Open Sans"/>
              <a:sym typeface="Open Sans"/>
            </a:endParaRPr>
          </a:p>
          <a:p>
            <a:pPr indent="-336550" lvl="0" marL="457200" rtl="0" algn="l">
              <a:lnSpc>
                <a:spcPct val="100000"/>
              </a:lnSpc>
              <a:spcBef>
                <a:spcPts val="0"/>
              </a:spcBef>
              <a:spcAft>
                <a:spcPts val="0"/>
              </a:spcAft>
              <a:buSzPts val="1700"/>
              <a:buFont typeface="Open Sans"/>
              <a:buChar char="-"/>
            </a:pPr>
            <a:r>
              <a:rPr b="1" lang="en" sz="1700">
                <a:latin typeface="Open Sans"/>
                <a:ea typeface="Open Sans"/>
                <a:cs typeface="Open Sans"/>
                <a:sym typeface="Open Sans"/>
              </a:rPr>
              <a:t>We are sure that all of you can do the task! Keep it up, and make your way like a developer!</a:t>
            </a:r>
            <a:endParaRPr b="1" sz="1700">
              <a:latin typeface="Open Sans"/>
              <a:ea typeface="Open Sans"/>
              <a:cs typeface="Open Sans"/>
              <a:sym typeface="Open Sans"/>
            </a:endParaRPr>
          </a:p>
          <a:p>
            <a:pPr indent="0" lvl="0" marL="0" rtl="0" algn="l">
              <a:lnSpc>
                <a:spcPct val="100000"/>
              </a:lnSpc>
              <a:spcBef>
                <a:spcPts val="0"/>
              </a:spcBef>
              <a:spcAft>
                <a:spcPts val="0"/>
              </a:spcAft>
              <a:buNone/>
            </a:pPr>
            <a:r>
              <a:t/>
            </a:r>
            <a:endParaRPr b="1" sz="1700">
              <a:latin typeface="Open Sans"/>
              <a:ea typeface="Open Sans"/>
              <a:cs typeface="Open Sans"/>
              <a:sym typeface="Open Sans"/>
            </a:endParaRPr>
          </a:p>
          <a:p>
            <a:pPr indent="-336550" lvl="0" marL="457200" rtl="0" algn="l">
              <a:lnSpc>
                <a:spcPct val="100000"/>
              </a:lnSpc>
              <a:spcBef>
                <a:spcPts val="0"/>
              </a:spcBef>
              <a:spcAft>
                <a:spcPts val="0"/>
              </a:spcAft>
              <a:buSzPts val="1700"/>
              <a:buFont typeface="Open Sans"/>
              <a:buChar char="-"/>
            </a:pPr>
            <a:r>
              <a:rPr b="1" lang="en" sz="1700">
                <a:latin typeface="Open Sans"/>
                <a:ea typeface="Open Sans"/>
                <a:cs typeface="Open Sans"/>
                <a:sym typeface="Open Sans"/>
              </a:rPr>
              <a:t>Projects that you collect will be reviewed and prioritized to take part in the Google Solution Challenge 2023</a:t>
            </a:r>
            <a:endParaRPr b="1" sz="1700">
              <a:latin typeface="Open Sans"/>
              <a:ea typeface="Open Sans"/>
              <a:cs typeface="Open Sans"/>
              <a:sym typeface="Open Sans"/>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4"/>
        </a:solidFill>
      </p:bgPr>
    </p:bg>
    <p:spTree>
      <p:nvGrpSpPr>
        <p:cNvPr id="649" name="Shape 649"/>
        <p:cNvGrpSpPr/>
        <p:nvPr/>
      </p:nvGrpSpPr>
      <p:grpSpPr>
        <a:xfrm>
          <a:off x="0" y="0"/>
          <a:ext cx="0" cy="0"/>
          <a:chOff x="0" y="0"/>
          <a:chExt cx="0" cy="0"/>
        </a:xfrm>
      </p:grpSpPr>
      <p:sp>
        <p:nvSpPr>
          <p:cNvPr id="650" name="Google Shape;650;g183823ab607_2_11"/>
          <p:cNvSpPr txBox="1"/>
          <p:nvPr>
            <p:ph idx="4294967295" type="ctrTitle"/>
          </p:nvPr>
        </p:nvSpPr>
        <p:spPr>
          <a:xfrm>
            <a:off x="649650" y="565325"/>
            <a:ext cx="7844700" cy="45432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1000"/>
              </a:spcAft>
              <a:buClr>
                <a:schemeClr val="dk1"/>
              </a:buClr>
              <a:buSzPts val="2800"/>
              <a:buFont typeface="Arial"/>
              <a:buNone/>
            </a:pPr>
            <a:r>
              <a:rPr b="1" i="0" lang="en" sz="2500" u="none" cap="none" strike="noStrike">
                <a:solidFill>
                  <a:srgbClr val="FFFFFF"/>
                </a:solidFill>
                <a:latin typeface="Arial"/>
                <a:ea typeface="Arial"/>
                <a:cs typeface="Arial"/>
                <a:sym typeface="Arial"/>
              </a:rPr>
              <a:t>Q &amp; A</a:t>
            </a:r>
            <a:endParaRPr b="0" i="0" sz="2500" u="none" cap="none" strike="noStrike">
              <a:solidFill>
                <a:srgbClr val="FFFFFF"/>
              </a:solidFill>
              <a:latin typeface="Arial"/>
              <a:ea typeface="Arial"/>
              <a:cs typeface="Arial"/>
              <a:sym typeface="Arial"/>
            </a:endParaRPr>
          </a:p>
        </p:txBody>
      </p:sp>
      <p:sp>
        <p:nvSpPr>
          <p:cNvPr id="651" name="Google Shape;651;g183823ab607_2_11"/>
          <p:cNvSpPr txBox="1"/>
          <p:nvPr/>
        </p:nvSpPr>
        <p:spPr>
          <a:xfrm>
            <a:off x="252225" y="87325"/>
            <a:ext cx="4210200" cy="6198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b="0" i="0" lang="en" sz="1100" u="none" cap="none" strike="noStrike">
                <a:solidFill>
                  <a:srgbClr val="FFFFFF"/>
                </a:solidFill>
                <a:latin typeface="Arial"/>
                <a:ea typeface="Arial"/>
                <a:cs typeface="Arial"/>
                <a:sym typeface="Arial"/>
              </a:rPr>
              <a:t>Introduction to Backend Development Mercu Buana University</a:t>
            </a:r>
            <a:endParaRPr b="0" i="0" sz="1100" u="none" cap="none" strike="noStrike">
              <a:solidFill>
                <a:srgbClr val="FFFFFF"/>
              </a:solidFill>
              <a:latin typeface="Arial"/>
              <a:ea typeface="Arial"/>
              <a:cs typeface="Arial"/>
              <a:sym typeface="Arial"/>
            </a:endParaRPr>
          </a:p>
          <a:p>
            <a:pPr indent="0" lvl="0" marL="0" marR="0" rtl="0" algn="l">
              <a:lnSpc>
                <a:spcPct val="115000"/>
              </a:lnSpc>
              <a:spcBef>
                <a:spcPts val="0"/>
              </a:spcBef>
              <a:spcAft>
                <a:spcPts val="0"/>
              </a:spcAft>
              <a:buClr>
                <a:schemeClr val="dk1"/>
              </a:buClr>
              <a:buSzPts val="1100"/>
              <a:buFont typeface="Arial"/>
              <a:buNone/>
            </a:pPr>
            <a:r>
              <a:t/>
            </a:r>
            <a:endParaRPr b="0" i="0" sz="1100" u="none" cap="none" strike="noStrike">
              <a:solidFill>
                <a:srgbClr val="FFFFFF"/>
              </a:solidFill>
              <a:latin typeface="Arial"/>
              <a:ea typeface="Arial"/>
              <a:cs typeface="Arial"/>
              <a:sym typeface="Arial"/>
            </a:endParaRPr>
          </a:p>
          <a:p>
            <a:pPr indent="0" lvl="0" marL="0" marR="0" rtl="0" algn="l">
              <a:lnSpc>
                <a:spcPct val="115000"/>
              </a:lnSpc>
              <a:spcBef>
                <a:spcPts val="0"/>
              </a:spcBef>
              <a:spcAft>
                <a:spcPts val="0"/>
              </a:spcAft>
              <a:buClr>
                <a:schemeClr val="dk1"/>
              </a:buClr>
              <a:buSzPts val="1100"/>
              <a:buFont typeface="Arial"/>
              <a:buNone/>
            </a:pPr>
            <a:r>
              <a:t/>
            </a:r>
            <a:endParaRPr b="0" i="0" sz="1100" u="none" cap="none" strike="noStrike">
              <a:solidFill>
                <a:srgbClr val="FFFFFF"/>
              </a:solidFill>
              <a:latin typeface="Arial"/>
              <a:ea typeface="Arial"/>
              <a:cs typeface="Arial"/>
              <a:sym typeface="Arial"/>
            </a:endParaRPr>
          </a:p>
          <a:p>
            <a:pPr indent="0" lvl="0" marL="0" marR="0" rtl="0" algn="l">
              <a:lnSpc>
                <a:spcPct val="115000"/>
              </a:lnSpc>
              <a:spcBef>
                <a:spcPts val="0"/>
              </a:spcBef>
              <a:spcAft>
                <a:spcPts val="0"/>
              </a:spcAft>
              <a:buClr>
                <a:schemeClr val="dk1"/>
              </a:buClr>
              <a:buSzPts val="1100"/>
              <a:buFont typeface="Arial"/>
              <a:buNone/>
            </a:pPr>
            <a:r>
              <a:t/>
            </a:r>
            <a:endParaRPr b="0" i="0" sz="1100" u="none" cap="none" strike="noStrike">
              <a:solidFill>
                <a:srgbClr val="FFFFFF"/>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100"/>
              <a:buFont typeface="Arial"/>
              <a:buNone/>
            </a:pPr>
            <a:r>
              <a:t/>
            </a:r>
            <a:endParaRPr b="0" i="0" sz="1100" u="none" cap="none" strike="noStrike">
              <a:solidFill>
                <a:srgbClr val="FFFFFF"/>
              </a:solidFill>
              <a:latin typeface="Arial"/>
              <a:ea typeface="Arial"/>
              <a:cs typeface="Arial"/>
              <a:sym typeface="Arial"/>
            </a:endParaRPr>
          </a:p>
        </p:txBody>
      </p:sp>
      <p:cxnSp>
        <p:nvCxnSpPr>
          <p:cNvPr id="652" name="Google Shape;652;g183823ab607_2_11"/>
          <p:cNvCxnSpPr/>
          <p:nvPr/>
        </p:nvCxnSpPr>
        <p:spPr>
          <a:xfrm>
            <a:off x="75" y="524238"/>
            <a:ext cx="9144000" cy="0"/>
          </a:xfrm>
          <a:prstGeom prst="straightConnector1">
            <a:avLst/>
          </a:prstGeom>
          <a:noFill/>
          <a:ln cap="flat" cmpd="sng" w="9525">
            <a:solidFill>
              <a:srgbClr val="EFEFEF"/>
            </a:solidFill>
            <a:prstDash val="solid"/>
            <a:round/>
            <a:headEnd len="sm" w="sm" type="none"/>
            <a:tailEnd len="sm" w="sm" type="none"/>
          </a:ln>
        </p:spPr>
      </p:cxnSp>
      <p:pic>
        <p:nvPicPr>
          <p:cNvPr id="653" name="Google Shape;653;g183823ab607_2_11"/>
          <p:cNvPicPr preferRelativeResize="0"/>
          <p:nvPr/>
        </p:nvPicPr>
        <p:blipFill rotWithShape="1">
          <a:blip r:embed="rId3">
            <a:alphaModFix/>
          </a:blip>
          <a:srcRect b="0" l="0" r="0" t="0"/>
          <a:stretch/>
        </p:blipFill>
        <p:spPr>
          <a:xfrm>
            <a:off x="6747075" y="193850"/>
            <a:ext cx="2162400" cy="13792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7" name="Shape 657"/>
        <p:cNvGrpSpPr/>
        <p:nvPr/>
      </p:nvGrpSpPr>
      <p:grpSpPr>
        <a:xfrm>
          <a:off x="0" y="0"/>
          <a:ext cx="0" cy="0"/>
          <a:chOff x="0" y="0"/>
          <a:chExt cx="0" cy="0"/>
        </a:xfrm>
      </p:grpSpPr>
      <p:sp>
        <p:nvSpPr>
          <p:cNvPr id="658" name="Google Shape;658;g183823ab607_2_18"/>
          <p:cNvSpPr txBox="1"/>
          <p:nvPr>
            <p:ph type="title"/>
          </p:nvPr>
        </p:nvSpPr>
        <p:spPr>
          <a:xfrm>
            <a:off x="868294" y="2007797"/>
            <a:ext cx="8233500" cy="7233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SzPts val="2800"/>
              <a:buNone/>
            </a:pPr>
            <a:r>
              <a:rPr lang="en"/>
              <a:t>Any Question? Please open slido!</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4"/>
        </a:solidFill>
      </p:bgPr>
    </p:bg>
    <p:spTree>
      <p:nvGrpSpPr>
        <p:cNvPr id="662" name="Shape 662"/>
        <p:cNvGrpSpPr/>
        <p:nvPr/>
      </p:nvGrpSpPr>
      <p:grpSpPr>
        <a:xfrm>
          <a:off x="0" y="0"/>
          <a:ext cx="0" cy="0"/>
          <a:chOff x="0" y="0"/>
          <a:chExt cx="0" cy="0"/>
        </a:xfrm>
      </p:grpSpPr>
      <p:sp>
        <p:nvSpPr>
          <p:cNvPr id="663" name="Google Shape;663;g183823ab607_2_22"/>
          <p:cNvSpPr txBox="1"/>
          <p:nvPr>
            <p:ph idx="4294967295" type="ctrTitle"/>
          </p:nvPr>
        </p:nvSpPr>
        <p:spPr>
          <a:xfrm>
            <a:off x="649650" y="565325"/>
            <a:ext cx="7844700" cy="45432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1000"/>
              </a:spcAft>
              <a:buClr>
                <a:schemeClr val="dk1"/>
              </a:buClr>
              <a:buSzPts val="2800"/>
              <a:buFont typeface="Arial"/>
              <a:buNone/>
            </a:pPr>
            <a:r>
              <a:rPr b="1" i="0" lang="en" sz="2500" u="none" cap="none" strike="noStrike">
                <a:solidFill>
                  <a:srgbClr val="FFFFFF"/>
                </a:solidFill>
                <a:latin typeface="Arial"/>
                <a:ea typeface="Arial"/>
                <a:cs typeface="Arial"/>
                <a:sym typeface="Arial"/>
              </a:rPr>
              <a:t>Quiz</a:t>
            </a:r>
            <a:endParaRPr b="0" i="0" sz="2500" u="none" cap="none" strike="noStrike">
              <a:solidFill>
                <a:srgbClr val="FFFFFF"/>
              </a:solidFill>
              <a:latin typeface="Arial"/>
              <a:ea typeface="Arial"/>
              <a:cs typeface="Arial"/>
              <a:sym typeface="Arial"/>
            </a:endParaRPr>
          </a:p>
        </p:txBody>
      </p:sp>
      <p:sp>
        <p:nvSpPr>
          <p:cNvPr id="664" name="Google Shape;664;g183823ab607_2_22"/>
          <p:cNvSpPr txBox="1"/>
          <p:nvPr/>
        </p:nvSpPr>
        <p:spPr>
          <a:xfrm>
            <a:off x="252225" y="87325"/>
            <a:ext cx="4210200" cy="6198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b="0" i="0" lang="en" sz="1100" u="none" cap="none" strike="noStrike">
                <a:solidFill>
                  <a:srgbClr val="FFFFFF"/>
                </a:solidFill>
                <a:latin typeface="Arial"/>
                <a:ea typeface="Arial"/>
                <a:cs typeface="Arial"/>
                <a:sym typeface="Arial"/>
              </a:rPr>
              <a:t>Introduction to Backend Development Mercu Buana University</a:t>
            </a:r>
            <a:endParaRPr b="0" i="0" sz="1100" u="none" cap="none" strike="noStrike">
              <a:solidFill>
                <a:srgbClr val="FFFFFF"/>
              </a:solidFill>
              <a:latin typeface="Arial"/>
              <a:ea typeface="Arial"/>
              <a:cs typeface="Arial"/>
              <a:sym typeface="Arial"/>
            </a:endParaRPr>
          </a:p>
          <a:p>
            <a:pPr indent="0" lvl="0" marL="0" marR="0" rtl="0" algn="l">
              <a:lnSpc>
                <a:spcPct val="115000"/>
              </a:lnSpc>
              <a:spcBef>
                <a:spcPts val="0"/>
              </a:spcBef>
              <a:spcAft>
                <a:spcPts val="0"/>
              </a:spcAft>
              <a:buClr>
                <a:schemeClr val="dk1"/>
              </a:buClr>
              <a:buSzPts val="1100"/>
              <a:buFont typeface="Arial"/>
              <a:buNone/>
            </a:pPr>
            <a:r>
              <a:t/>
            </a:r>
            <a:endParaRPr b="0" i="0" sz="1100" u="none" cap="none" strike="noStrike">
              <a:solidFill>
                <a:srgbClr val="FFFFFF"/>
              </a:solidFill>
              <a:latin typeface="Arial"/>
              <a:ea typeface="Arial"/>
              <a:cs typeface="Arial"/>
              <a:sym typeface="Arial"/>
            </a:endParaRPr>
          </a:p>
          <a:p>
            <a:pPr indent="0" lvl="0" marL="0" marR="0" rtl="0" algn="l">
              <a:lnSpc>
                <a:spcPct val="115000"/>
              </a:lnSpc>
              <a:spcBef>
                <a:spcPts val="0"/>
              </a:spcBef>
              <a:spcAft>
                <a:spcPts val="0"/>
              </a:spcAft>
              <a:buClr>
                <a:schemeClr val="dk1"/>
              </a:buClr>
              <a:buSzPts val="1100"/>
              <a:buFont typeface="Arial"/>
              <a:buNone/>
            </a:pPr>
            <a:r>
              <a:t/>
            </a:r>
            <a:endParaRPr b="0" i="0" sz="1100" u="none" cap="none" strike="noStrike">
              <a:solidFill>
                <a:srgbClr val="FFFFFF"/>
              </a:solidFill>
              <a:latin typeface="Arial"/>
              <a:ea typeface="Arial"/>
              <a:cs typeface="Arial"/>
              <a:sym typeface="Arial"/>
            </a:endParaRPr>
          </a:p>
          <a:p>
            <a:pPr indent="0" lvl="0" marL="0" marR="0" rtl="0" algn="l">
              <a:lnSpc>
                <a:spcPct val="115000"/>
              </a:lnSpc>
              <a:spcBef>
                <a:spcPts val="0"/>
              </a:spcBef>
              <a:spcAft>
                <a:spcPts val="0"/>
              </a:spcAft>
              <a:buClr>
                <a:schemeClr val="dk1"/>
              </a:buClr>
              <a:buSzPts val="1100"/>
              <a:buFont typeface="Arial"/>
              <a:buNone/>
            </a:pPr>
            <a:r>
              <a:t/>
            </a:r>
            <a:endParaRPr b="0" i="0" sz="1100" u="none" cap="none" strike="noStrike">
              <a:solidFill>
                <a:srgbClr val="FFFFFF"/>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100"/>
              <a:buFont typeface="Arial"/>
              <a:buNone/>
            </a:pPr>
            <a:r>
              <a:t/>
            </a:r>
            <a:endParaRPr b="0" i="0" sz="1100" u="none" cap="none" strike="noStrike">
              <a:solidFill>
                <a:srgbClr val="FFFFFF"/>
              </a:solidFill>
              <a:latin typeface="Arial"/>
              <a:ea typeface="Arial"/>
              <a:cs typeface="Arial"/>
              <a:sym typeface="Arial"/>
            </a:endParaRPr>
          </a:p>
        </p:txBody>
      </p:sp>
      <p:cxnSp>
        <p:nvCxnSpPr>
          <p:cNvPr id="665" name="Google Shape;665;g183823ab607_2_22"/>
          <p:cNvCxnSpPr/>
          <p:nvPr/>
        </p:nvCxnSpPr>
        <p:spPr>
          <a:xfrm>
            <a:off x="75" y="524238"/>
            <a:ext cx="9144000" cy="0"/>
          </a:xfrm>
          <a:prstGeom prst="straightConnector1">
            <a:avLst/>
          </a:prstGeom>
          <a:noFill/>
          <a:ln cap="flat" cmpd="sng" w="9525">
            <a:solidFill>
              <a:srgbClr val="EFEFEF"/>
            </a:solidFill>
            <a:prstDash val="solid"/>
            <a:round/>
            <a:headEnd len="sm" w="sm" type="none"/>
            <a:tailEnd len="sm" w="sm" type="none"/>
          </a:ln>
        </p:spPr>
      </p:cxnSp>
      <p:pic>
        <p:nvPicPr>
          <p:cNvPr id="666" name="Google Shape;666;g183823ab607_2_22"/>
          <p:cNvPicPr preferRelativeResize="0"/>
          <p:nvPr/>
        </p:nvPicPr>
        <p:blipFill rotWithShape="1">
          <a:blip r:embed="rId3">
            <a:alphaModFix/>
          </a:blip>
          <a:srcRect b="0" l="0" r="0" t="0"/>
          <a:stretch/>
        </p:blipFill>
        <p:spPr>
          <a:xfrm>
            <a:off x="6747075" y="193850"/>
            <a:ext cx="2162400" cy="13792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0" name="Shape 670"/>
        <p:cNvGrpSpPr/>
        <p:nvPr/>
      </p:nvGrpSpPr>
      <p:grpSpPr>
        <a:xfrm>
          <a:off x="0" y="0"/>
          <a:ext cx="0" cy="0"/>
          <a:chOff x="0" y="0"/>
          <a:chExt cx="0" cy="0"/>
        </a:xfrm>
      </p:grpSpPr>
      <p:sp>
        <p:nvSpPr>
          <p:cNvPr id="671" name="Google Shape;671;g183823ab607_2_29"/>
          <p:cNvSpPr txBox="1"/>
          <p:nvPr>
            <p:ph idx="1" type="subTitle"/>
          </p:nvPr>
        </p:nvSpPr>
        <p:spPr>
          <a:xfrm>
            <a:off x="410869" y="1250853"/>
            <a:ext cx="8255400" cy="346200"/>
          </a:xfrm>
          <a:prstGeom prst="rect">
            <a:avLst/>
          </a:prstGeom>
          <a:noFill/>
          <a:ln>
            <a:noFill/>
          </a:ln>
        </p:spPr>
        <p:txBody>
          <a:bodyPr anchorCtr="0" anchor="t" bIns="34275" lIns="34275" spcFirstLastPara="1" rIns="34275" wrap="square" tIns="34275">
            <a:spAutoFit/>
          </a:bodyPr>
          <a:lstStyle/>
          <a:p>
            <a:pPr indent="0" lvl="0" marL="0" rtl="0" algn="l">
              <a:lnSpc>
                <a:spcPct val="100000"/>
              </a:lnSpc>
              <a:spcBef>
                <a:spcPts val="0"/>
              </a:spcBef>
              <a:spcAft>
                <a:spcPts val="0"/>
              </a:spcAft>
              <a:buSzPts val="1800"/>
              <a:buNone/>
            </a:pPr>
            <a:r>
              <a:rPr lang="en"/>
              <a:t>#Code #LiveCodeSession</a:t>
            </a:r>
            <a:endParaRPr/>
          </a:p>
        </p:txBody>
      </p:sp>
      <p:sp>
        <p:nvSpPr>
          <p:cNvPr id="672" name="Google Shape;672;g183823ab607_2_29"/>
          <p:cNvSpPr txBox="1"/>
          <p:nvPr>
            <p:ph type="title"/>
          </p:nvPr>
        </p:nvSpPr>
        <p:spPr>
          <a:xfrm>
            <a:off x="334894" y="596422"/>
            <a:ext cx="8233500" cy="6465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SzPts val="2800"/>
              <a:buNone/>
            </a:pPr>
            <a:r>
              <a:rPr lang="en" sz="3000"/>
              <a:t>Quiz Introduction to Backend Development</a:t>
            </a:r>
            <a:endParaRPr sz="3000"/>
          </a:p>
        </p:txBody>
      </p:sp>
      <p:sp>
        <p:nvSpPr>
          <p:cNvPr id="673" name="Google Shape;673;g183823ab607_2_29"/>
          <p:cNvSpPr txBox="1"/>
          <p:nvPr>
            <p:ph idx="2" type="body"/>
          </p:nvPr>
        </p:nvSpPr>
        <p:spPr>
          <a:xfrm>
            <a:off x="3270650" y="2368074"/>
            <a:ext cx="8214900" cy="484800"/>
          </a:xfrm>
          <a:prstGeom prst="rect">
            <a:avLst/>
          </a:prstGeom>
          <a:noFill/>
          <a:ln>
            <a:noFill/>
          </a:ln>
        </p:spPr>
        <p:txBody>
          <a:bodyPr anchorCtr="0" anchor="t" bIns="34275" lIns="34275" spcFirstLastPara="1" rIns="34275" wrap="square" tIns="34275">
            <a:spAutoFit/>
          </a:bodyPr>
          <a:lstStyle/>
          <a:p>
            <a:pPr indent="0" lvl="0" marL="0" rtl="0" algn="l">
              <a:lnSpc>
                <a:spcPct val="100000"/>
              </a:lnSpc>
              <a:spcBef>
                <a:spcPts val="0"/>
              </a:spcBef>
              <a:spcAft>
                <a:spcPts val="0"/>
              </a:spcAft>
              <a:buSzPts val="1800"/>
              <a:buNone/>
            </a:pPr>
            <a:r>
              <a:rPr b="1" lang="en" sz="2700">
                <a:latin typeface="Open Sans"/>
                <a:ea typeface="Open Sans"/>
                <a:cs typeface="Open Sans"/>
                <a:sym typeface="Open Sans"/>
              </a:rPr>
              <a:t>It's quiz time!!!</a:t>
            </a:r>
            <a:endParaRPr b="1" sz="2700">
              <a:latin typeface="Open Sans"/>
              <a:ea typeface="Open Sans"/>
              <a:cs typeface="Open Sans"/>
              <a:sym typeface="Open Sans"/>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4"/>
        </a:solidFill>
      </p:bgPr>
    </p:bg>
    <p:spTree>
      <p:nvGrpSpPr>
        <p:cNvPr id="677" name="Shape 677"/>
        <p:cNvGrpSpPr/>
        <p:nvPr/>
      </p:nvGrpSpPr>
      <p:grpSpPr>
        <a:xfrm>
          <a:off x="0" y="0"/>
          <a:ext cx="0" cy="0"/>
          <a:chOff x="0" y="0"/>
          <a:chExt cx="0" cy="0"/>
        </a:xfrm>
      </p:grpSpPr>
      <p:sp>
        <p:nvSpPr>
          <p:cNvPr id="678" name="Google Shape;678;p35"/>
          <p:cNvSpPr txBox="1"/>
          <p:nvPr>
            <p:ph idx="4294967295" type="ctrTitle"/>
          </p:nvPr>
        </p:nvSpPr>
        <p:spPr>
          <a:xfrm>
            <a:off x="649650" y="565325"/>
            <a:ext cx="7844700" cy="45432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1000"/>
              </a:spcAft>
              <a:buClr>
                <a:schemeClr val="dk1"/>
              </a:buClr>
              <a:buSzPts val="2800"/>
              <a:buFont typeface="Arial"/>
              <a:buNone/>
            </a:pPr>
            <a:r>
              <a:rPr b="1" i="0" lang="en" sz="2500" u="none" cap="none" strike="noStrike">
                <a:solidFill>
                  <a:srgbClr val="FFFFFF"/>
                </a:solidFill>
                <a:latin typeface="Arial"/>
                <a:ea typeface="Arial"/>
                <a:cs typeface="Arial"/>
                <a:sym typeface="Arial"/>
              </a:rPr>
              <a:t>Google Solution Challenge</a:t>
            </a:r>
            <a:endParaRPr b="0" i="0" sz="2500" u="none" cap="none" strike="noStrike">
              <a:solidFill>
                <a:srgbClr val="FFFFFF"/>
              </a:solidFill>
              <a:latin typeface="Arial"/>
              <a:ea typeface="Arial"/>
              <a:cs typeface="Arial"/>
              <a:sym typeface="Arial"/>
            </a:endParaRPr>
          </a:p>
        </p:txBody>
      </p:sp>
      <p:sp>
        <p:nvSpPr>
          <p:cNvPr id="679" name="Google Shape;679;p35"/>
          <p:cNvSpPr txBox="1"/>
          <p:nvPr/>
        </p:nvSpPr>
        <p:spPr>
          <a:xfrm>
            <a:off x="252225" y="87325"/>
            <a:ext cx="4210200" cy="6198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b="0" i="0" lang="en" sz="1100" u="none" cap="none" strike="noStrike">
                <a:solidFill>
                  <a:srgbClr val="FFFFFF"/>
                </a:solidFill>
                <a:latin typeface="Arial"/>
                <a:ea typeface="Arial"/>
                <a:cs typeface="Arial"/>
                <a:sym typeface="Arial"/>
              </a:rPr>
              <a:t>Introduction to Backend Development Mercu Buana University</a:t>
            </a:r>
            <a:endParaRPr b="0" i="0" sz="1100" u="none" cap="none" strike="noStrike">
              <a:solidFill>
                <a:srgbClr val="FFFFFF"/>
              </a:solidFill>
              <a:latin typeface="Arial"/>
              <a:ea typeface="Arial"/>
              <a:cs typeface="Arial"/>
              <a:sym typeface="Arial"/>
            </a:endParaRPr>
          </a:p>
          <a:p>
            <a:pPr indent="0" lvl="0" marL="0" marR="0" rtl="0" algn="l">
              <a:lnSpc>
                <a:spcPct val="115000"/>
              </a:lnSpc>
              <a:spcBef>
                <a:spcPts val="0"/>
              </a:spcBef>
              <a:spcAft>
                <a:spcPts val="0"/>
              </a:spcAft>
              <a:buClr>
                <a:schemeClr val="dk1"/>
              </a:buClr>
              <a:buSzPts val="1100"/>
              <a:buFont typeface="Arial"/>
              <a:buNone/>
            </a:pPr>
            <a:r>
              <a:t/>
            </a:r>
            <a:endParaRPr b="0" i="0" sz="1100" u="none" cap="none" strike="noStrike">
              <a:solidFill>
                <a:srgbClr val="FFFFFF"/>
              </a:solidFill>
              <a:latin typeface="Arial"/>
              <a:ea typeface="Arial"/>
              <a:cs typeface="Arial"/>
              <a:sym typeface="Arial"/>
            </a:endParaRPr>
          </a:p>
          <a:p>
            <a:pPr indent="0" lvl="0" marL="0" marR="0" rtl="0" algn="l">
              <a:lnSpc>
                <a:spcPct val="115000"/>
              </a:lnSpc>
              <a:spcBef>
                <a:spcPts val="0"/>
              </a:spcBef>
              <a:spcAft>
                <a:spcPts val="0"/>
              </a:spcAft>
              <a:buClr>
                <a:schemeClr val="dk1"/>
              </a:buClr>
              <a:buSzPts val="1100"/>
              <a:buFont typeface="Arial"/>
              <a:buNone/>
            </a:pPr>
            <a:r>
              <a:t/>
            </a:r>
            <a:endParaRPr b="0" i="0" sz="1100" u="none" cap="none" strike="noStrike">
              <a:solidFill>
                <a:srgbClr val="FFFFFF"/>
              </a:solidFill>
              <a:latin typeface="Arial"/>
              <a:ea typeface="Arial"/>
              <a:cs typeface="Arial"/>
              <a:sym typeface="Arial"/>
            </a:endParaRPr>
          </a:p>
          <a:p>
            <a:pPr indent="0" lvl="0" marL="0" marR="0" rtl="0" algn="l">
              <a:lnSpc>
                <a:spcPct val="115000"/>
              </a:lnSpc>
              <a:spcBef>
                <a:spcPts val="0"/>
              </a:spcBef>
              <a:spcAft>
                <a:spcPts val="0"/>
              </a:spcAft>
              <a:buClr>
                <a:schemeClr val="dk1"/>
              </a:buClr>
              <a:buSzPts val="1100"/>
              <a:buFont typeface="Arial"/>
              <a:buNone/>
            </a:pPr>
            <a:r>
              <a:t/>
            </a:r>
            <a:endParaRPr b="0" i="0" sz="1100" u="none" cap="none" strike="noStrike">
              <a:solidFill>
                <a:srgbClr val="FFFFFF"/>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100"/>
              <a:buFont typeface="Arial"/>
              <a:buNone/>
            </a:pPr>
            <a:r>
              <a:t/>
            </a:r>
            <a:endParaRPr b="0" i="0" sz="1100" u="none" cap="none" strike="noStrike">
              <a:solidFill>
                <a:srgbClr val="FFFFFF"/>
              </a:solidFill>
              <a:latin typeface="Arial"/>
              <a:ea typeface="Arial"/>
              <a:cs typeface="Arial"/>
              <a:sym typeface="Arial"/>
            </a:endParaRPr>
          </a:p>
        </p:txBody>
      </p:sp>
      <p:cxnSp>
        <p:nvCxnSpPr>
          <p:cNvPr id="680" name="Google Shape;680;p35"/>
          <p:cNvCxnSpPr/>
          <p:nvPr/>
        </p:nvCxnSpPr>
        <p:spPr>
          <a:xfrm>
            <a:off x="75" y="524238"/>
            <a:ext cx="9144000" cy="0"/>
          </a:xfrm>
          <a:prstGeom prst="straightConnector1">
            <a:avLst/>
          </a:prstGeom>
          <a:noFill/>
          <a:ln cap="flat" cmpd="sng" w="9525">
            <a:solidFill>
              <a:srgbClr val="EFEFEF"/>
            </a:solidFill>
            <a:prstDash val="solid"/>
            <a:round/>
            <a:headEnd len="sm" w="sm" type="none"/>
            <a:tailEnd len="sm" w="sm" type="none"/>
          </a:ln>
        </p:spPr>
      </p:cxnSp>
      <p:pic>
        <p:nvPicPr>
          <p:cNvPr id="681" name="Google Shape;681;p35"/>
          <p:cNvPicPr preferRelativeResize="0"/>
          <p:nvPr/>
        </p:nvPicPr>
        <p:blipFill rotWithShape="1">
          <a:blip r:embed="rId3">
            <a:alphaModFix/>
          </a:blip>
          <a:srcRect b="0" l="0" r="0" t="0"/>
          <a:stretch/>
        </p:blipFill>
        <p:spPr>
          <a:xfrm>
            <a:off x="6747075" y="193850"/>
            <a:ext cx="2162400" cy="13792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5" name="Shape 685"/>
        <p:cNvGrpSpPr/>
        <p:nvPr/>
      </p:nvGrpSpPr>
      <p:grpSpPr>
        <a:xfrm>
          <a:off x="0" y="0"/>
          <a:ext cx="0" cy="0"/>
          <a:chOff x="0" y="0"/>
          <a:chExt cx="0" cy="0"/>
        </a:xfrm>
      </p:grpSpPr>
      <p:sp>
        <p:nvSpPr>
          <p:cNvPr id="686" name="Google Shape;686;g182f62b9267_0_41"/>
          <p:cNvSpPr txBox="1"/>
          <p:nvPr>
            <p:ph idx="1" type="subTitle"/>
          </p:nvPr>
        </p:nvSpPr>
        <p:spPr>
          <a:xfrm>
            <a:off x="410869" y="757228"/>
            <a:ext cx="8255400" cy="346200"/>
          </a:xfrm>
          <a:prstGeom prst="rect">
            <a:avLst/>
          </a:prstGeom>
          <a:noFill/>
          <a:ln>
            <a:noFill/>
          </a:ln>
        </p:spPr>
        <p:txBody>
          <a:bodyPr anchorCtr="0" anchor="t" bIns="34275" lIns="34275" spcFirstLastPara="1" rIns="34275" wrap="square" tIns="34275">
            <a:spAutoFit/>
          </a:bodyPr>
          <a:lstStyle/>
          <a:p>
            <a:pPr indent="0" lvl="0" marL="0" rtl="0" algn="l">
              <a:lnSpc>
                <a:spcPct val="100000"/>
              </a:lnSpc>
              <a:spcBef>
                <a:spcPts val="0"/>
              </a:spcBef>
              <a:spcAft>
                <a:spcPts val="0"/>
              </a:spcAft>
              <a:buSzPts val="1800"/>
              <a:buNone/>
            </a:pPr>
            <a:r>
              <a:rPr lang="en"/>
              <a:t>#GSC #GoogleSolutionChallenge </a:t>
            </a:r>
            <a:endParaRPr/>
          </a:p>
        </p:txBody>
      </p:sp>
      <p:sp>
        <p:nvSpPr>
          <p:cNvPr id="687" name="Google Shape;687;g182f62b9267_0_41"/>
          <p:cNvSpPr txBox="1"/>
          <p:nvPr>
            <p:ph idx="2" type="body"/>
          </p:nvPr>
        </p:nvSpPr>
        <p:spPr>
          <a:xfrm>
            <a:off x="451250" y="1148875"/>
            <a:ext cx="8214900" cy="3994200"/>
          </a:xfrm>
          <a:prstGeom prst="rect">
            <a:avLst/>
          </a:prstGeom>
          <a:noFill/>
          <a:ln>
            <a:noFill/>
          </a:ln>
        </p:spPr>
        <p:txBody>
          <a:bodyPr anchorCtr="0" anchor="t" bIns="34275" lIns="34275" spcFirstLastPara="1" rIns="34275" wrap="square" tIns="34275">
            <a:spAutoFit/>
          </a:bodyPr>
          <a:lstStyle/>
          <a:p>
            <a:pPr indent="0" lvl="0" marL="0" rtl="0" algn="l">
              <a:lnSpc>
                <a:spcPct val="100000"/>
              </a:lnSpc>
              <a:spcBef>
                <a:spcPts val="0"/>
              </a:spcBef>
              <a:spcAft>
                <a:spcPts val="0"/>
              </a:spcAft>
              <a:buNone/>
            </a:pPr>
            <a:r>
              <a:rPr lang="en" sz="1700"/>
              <a:t>The Google Developer Student Clubs 2022 Solution Challenge mission is to solve for one of the United Nations’ 17 Sustainable Development Goals using Google technology.</a:t>
            </a:r>
            <a:endParaRPr sz="1700"/>
          </a:p>
          <a:p>
            <a:pPr indent="0" lvl="0" marL="0" rtl="0" algn="l">
              <a:lnSpc>
                <a:spcPct val="100000"/>
              </a:lnSpc>
              <a:spcBef>
                <a:spcPts val="0"/>
              </a:spcBef>
              <a:spcAft>
                <a:spcPts val="0"/>
              </a:spcAft>
              <a:buNone/>
            </a:pPr>
            <a:r>
              <a:t/>
            </a:r>
            <a:endParaRPr sz="1700"/>
          </a:p>
          <a:p>
            <a:pPr indent="0" lvl="0" marL="0" rtl="0" algn="l">
              <a:lnSpc>
                <a:spcPct val="100000"/>
              </a:lnSpc>
              <a:spcBef>
                <a:spcPts val="0"/>
              </a:spcBef>
              <a:spcAft>
                <a:spcPts val="0"/>
              </a:spcAft>
              <a:buNone/>
            </a:pPr>
            <a:r>
              <a:rPr lang="en" sz="1700"/>
              <a:t>Created by the United Nations in 2015 to be achieved by 2030, the 17 Sustainable Development Goals (SDGs) agreed upon by all 193 United Nations Member States aim to end poverty, ensure prosperity, and protect the planet.</a:t>
            </a:r>
            <a:endParaRPr sz="1700"/>
          </a:p>
          <a:p>
            <a:pPr indent="0" lvl="0" marL="0" rtl="0" algn="l">
              <a:lnSpc>
                <a:spcPct val="100000"/>
              </a:lnSpc>
              <a:spcBef>
                <a:spcPts val="0"/>
              </a:spcBef>
              <a:spcAft>
                <a:spcPts val="0"/>
              </a:spcAft>
              <a:buNone/>
            </a:pPr>
            <a:r>
              <a:t/>
            </a:r>
            <a:endParaRPr sz="1700"/>
          </a:p>
          <a:p>
            <a:pPr indent="0" lvl="0" marL="0" rtl="0" algn="l">
              <a:lnSpc>
                <a:spcPct val="100000"/>
              </a:lnSpc>
              <a:spcBef>
                <a:spcPts val="0"/>
              </a:spcBef>
              <a:spcAft>
                <a:spcPts val="0"/>
              </a:spcAft>
              <a:buNone/>
            </a:pPr>
            <a:r>
              <a:rPr lang="en" sz="1700"/>
              <a:t>This year, see how you can use Android, Firebase, TensorFlow, Google Cloud, Flutter, or any of your favorite Google technologies to promote employment for all, economic growth, and climate action, by building a solution for one or more of the UN Sustainable Development Goals.</a:t>
            </a:r>
            <a:endParaRPr sz="1700"/>
          </a:p>
          <a:p>
            <a:pPr indent="0" lvl="0" marL="0" rtl="0" algn="l">
              <a:lnSpc>
                <a:spcPct val="100000"/>
              </a:lnSpc>
              <a:spcBef>
                <a:spcPts val="0"/>
              </a:spcBef>
              <a:spcAft>
                <a:spcPts val="0"/>
              </a:spcAft>
              <a:buNone/>
            </a:pPr>
            <a:r>
              <a:t/>
            </a:r>
            <a:endParaRPr sz="1700"/>
          </a:p>
          <a:p>
            <a:pPr indent="0" lvl="0" marL="0" rtl="0" algn="l">
              <a:lnSpc>
                <a:spcPct val="100000"/>
              </a:lnSpc>
              <a:spcBef>
                <a:spcPts val="0"/>
              </a:spcBef>
              <a:spcAft>
                <a:spcPts val="0"/>
              </a:spcAft>
              <a:buNone/>
            </a:pPr>
            <a:r>
              <a:t/>
            </a:r>
            <a:endParaRPr sz="1700"/>
          </a:p>
          <a:p>
            <a:pPr indent="0" lvl="0" marL="0" rtl="0" algn="l">
              <a:lnSpc>
                <a:spcPct val="100000"/>
              </a:lnSpc>
              <a:spcBef>
                <a:spcPts val="0"/>
              </a:spcBef>
              <a:spcAft>
                <a:spcPts val="0"/>
              </a:spcAft>
              <a:buNone/>
            </a:pPr>
            <a:r>
              <a:t/>
            </a:r>
            <a:endParaRPr sz="1700"/>
          </a:p>
        </p:txBody>
      </p:sp>
      <p:sp>
        <p:nvSpPr>
          <p:cNvPr id="688" name="Google Shape;688;g182f62b9267_0_41"/>
          <p:cNvSpPr txBox="1"/>
          <p:nvPr>
            <p:ph type="title"/>
          </p:nvPr>
        </p:nvSpPr>
        <p:spPr>
          <a:xfrm>
            <a:off x="334894" y="102797"/>
            <a:ext cx="8233500" cy="7233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SzPts val="2800"/>
              <a:buNone/>
            </a:pPr>
            <a:r>
              <a:rPr lang="en"/>
              <a:t>Google Solution Challenge</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2" name="Shape 692"/>
        <p:cNvGrpSpPr/>
        <p:nvPr/>
      </p:nvGrpSpPr>
      <p:grpSpPr>
        <a:xfrm>
          <a:off x="0" y="0"/>
          <a:ext cx="0" cy="0"/>
          <a:chOff x="0" y="0"/>
          <a:chExt cx="0" cy="0"/>
        </a:xfrm>
      </p:grpSpPr>
      <p:sp>
        <p:nvSpPr>
          <p:cNvPr id="693" name="Google Shape;693;g182f62b9267_0_48"/>
          <p:cNvSpPr txBox="1"/>
          <p:nvPr>
            <p:ph idx="1" type="subTitle"/>
          </p:nvPr>
        </p:nvSpPr>
        <p:spPr>
          <a:xfrm>
            <a:off x="410869" y="1290628"/>
            <a:ext cx="8255400" cy="346200"/>
          </a:xfrm>
          <a:prstGeom prst="rect">
            <a:avLst/>
          </a:prstGeom>
          <a:noFill/>
          <a:ln>
            <a:noFill/>
          </a:ln>
        </p:spPr>
        <p:txBody>
          <a:bodyPr anchorCtr="0" anchor="t" bIns="34275" lIns="34275" spcFirstLastPara="1" rIns="34275" wrap="square" tIns="34275">
            <a:spAutoFit/>
          </a:bodyPr>
          <a:lstStyle/>
          <a:p>
            <a:pPr indent="0" lvl="0" marL="0" rtl="0" algn="l">
              <a:lnSpc>
                <a:spcPct val="100000"/>
              </a:lnSpc>
              <a:spcBef>
                <a:spcPts val="0"/>
              </a:spcBef>
              <a:spcAft>
                <a:spcPts val="0"/>
              </a:spcAft>
              <a:buSzPts val="1800"/>
              <a:buNone/>
            </a:pPr>
            <a:r>
              <a:rPr lang="en"/>
              <a:t>#GSC #GoogleSolutionChallenge </a:t>
            </a:r>
            <a:endParaRPr/>
          </a:p>
        </p:txBody>
      </p:sp>
      <p:sp>
        <p:nvSpPr>
          <p:cNvPr id="694" name="Google Shape;694;g182f62b9267_0_48"/>
          <p:cNvSpPr txBox="1"/>
          <p:nvPr>
            <p:ph idx="2" type="body"/>
          </p:nvPr>
        </p:nvSpPr>
        <p:spPr>
          <a:xfrm>
            <a:off x="451250" y="1682274"/>
            <a:ext cx="8214900" cy="1377600"/>
          </a:xfrm>
          <a:prstGeom prst="rect">
            <a:avLst/>
          </a:prstGeom>
          <a:noFill/>
          <a:ln>
            <a:noFill/>
          </a:ln>
        </p:spPr>
        <p:txBody>
          <a:bodyPr anchorCtr="0" anchor="t" bIns="34275" lIns="34275" spcFirstLastPara="1" rIns="34275" wrap="square" tIns="34275">
            <a:spAutoFit/>
          </a:bodyPr>
          <a:lstStyle/>
          <a:p>
            <a:pPr indent="-336550" lvl="0" marL="457200" rtl="0" algn="l">
              <a:lnSpc>
                <a:spcPct val="100000"/>
              </a:lnSpc>
              <a:spcBef>
                <a:spcPts val="0"/>
              </a:spcBef>
              <a:spcAft>
                <a:spcPts val="0"/>
              </a:spcAft>
              <a:buSzPts val="1700"/>
              <a:buFont typeface="Open Sans"/>
              <a:buAutoNum type="arabicPeriod"/>
            </a:pPr>
            <a:r>
              <a:rPr lang="en" sz="1700"/>
              <a:t>18+ years of age</a:t>
            </a:r>
            <a:endParaRPr sz="1700"/>
          </a:p>
          <a:p>
            <a:pPr indent="-336550" lvl="0" marL="457200" rtl="0" algn="l">
              <a:lnSpc>
                <a:spcPct val="100000"/>
              </a:lnSpc>
              <a:spcBef>
                <a:spcPts val="0"/>
              </a:spcBef>
              <a:spcAft>
                <a:spcPts val="0"/>
              </a:spcAft>
              <a:buSzPts val="1700"/>
              <a:buFont typeface="Open Sans"/>
              <a:buAutoNum type="arabicPeriod"/>
            </a:pPr>
            <a:r>
              <a:rPr lang="en" sz="1700"/>
              <a:t>Part of an active DSC (that's us!)</a:t>
            </a:r>
            <a:endParaRPr sz="1700"/>
          </a:p>
          <a:p>
            <a:pPr indent="-336550" lvl="0" marL="457200" rtl="0" algn="l">
              <a:lnSpc>
                <a:spcPct val="100000"/>
              </a:lnSpc>
              <a:spcBef>
                <a:spcPts val="0"/>
              </a:spcBef>
              <a:spcAft>
                <a:spcPts val="0"/>
              </a:spcAft>
              <a:buSzPts val="1700"/>
              <a:buFont typeface="Open Sans"/>
              <a:buAutoNum type="arabicPeriod"/>
            </a:pPr>
            <a:r>
              <a:rPr lang="en" sz="1700"/>
              <a:t>You can work with teammates from your DSC or even other DSCs. The submission form collects the team name and teammate emails</a:t>
            </a:r>
            <a:endParaRPr sz="1700"/>
          </a:p>
          <a:p>
            <a:pPr indent="-336550" lvl="0" marL="457200" rtl="0" algn="l">
              <a:lnSpc>
                <a:spcPct val="100000"/>
              </a:lnSpc>
              <a:spcBef>
                <a:spcPts val="0"/>
              </a:spcBef>
              <a:spcAft>
                <a:spcPts val="0"/>
              </a:spcAft>
              <a:buSzPts val="1700"/>
              <a:buFont typeface="Open Sans"/>
              <a:buAutoNum type="arabicPeriod"/>
            </a:pPr>
            <a:r>
              <a:rPr lang="en" sz="1700"/>
              <a:t>Teams are limited to a maximum of 4 members</a:t>
            </a:r>
            <a:endParaRPr sz="1700"/>
          </a:p>
        </p:txBody>
      </p:sp>
      <p:sp>
        <p:nvSpPr>
          <p:cNvPr id="695" name="Google Shape;695;g182f62b9267_0_48"/>
          <p:cNvSpPr txBox="1"/>
          <p:nvPr>
            <p:ph type="title"/>
          </p:nvPr>
        </p:nvSpPr>
        <p:spPr>
          <a:xfrm>
            <a:off x="334894" y="636197"/>
            <a:ext cx="8233500" cy="7233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SzPts val="2800"/>
              <a:buNone/>
            </a:pPr>
            <a:r>
              <a:rPr lang="en"/>
              <a:t>Who can participate?</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9" name="Shape 699"/>
        <p:cNvGrpSpPr/>
        <p:nvPr/>
      </p:nvGrpSpPr>
      <p:grpSpPr>
        <a:xfrm>
          <a:off x="0" y="0"/>
          <a:ext cx="0" cy="0"/>
          <a:chOff x="0" y="0"/>
          <a:chExt cx="0" cy="0"/>
        </a:xfrm>
      </p:grpSpPr>
      <p:sp>
        <p:nvSpPr>
          <p:cNvPr id="700" name="Google Shape;700;g182f62b9267_0_69"/>
          <p:cNvSpPr txBox="1"/>
          <p:nvPr>
            <p:ph idx="1" type="subTitle"/>
          </p:nvPr>
        </p:nvSpPr>
        <p:spPr>
          <a:xfrm>
            <a:off x="410869" y="1290628"/>
            <a:ext cx="8255400" cy="346200"/>
          </a:xfrm>
          <a:prstGeom prst="rect">
            <a:avLst/>
          </a:prstGeom>
          <a:noFill/>
          <a:ln>
            <a:noFill/>
          </a:ln>
        </p:spPr>
        <p:txBody>
          <a:bodyPr anchorCtr="0" anchor="t" bIns="34275" lIns="34275" spcFirstLastPara="1" rIns="34275" wrap="square" tIns="34275">
            <a:spAutoFit/>
          </a:bodyPr>
          <a:lstStyle/>
          <a:p>
            <a:pPr indent="0" lvl="0" marL="0" rtl="0" algn="l">
              <a:lnSpc>
                <a:spcPct val="100000"/>
              </a:lnSpc>
              <a:spcBef>
                <a:spcPts val="0"/>
              </a:spcBef>
              <a:spcAft>
                <a:spcPts val="0"/>
              </a:spcAft>
              <a:buSzPts val="1800"/>
              <a:buNone/>
            </a:pPr>
            <a:r>
              <a:rPr lang="en"/>
              <a:t>#GSC #GoogleSolutionChallenge </a:t>
            </a:r>
            <a:endParaRPr/>
          </a:p>
        </p:txBody>
      </p:sp>
      <p:sp>
        <p:nvSpPr>
          <p:cNvPr id="701" name="Google Shape;701;g182f62b9267_0_69"/>
          <p:cNvSpPr txBox="1"/>
          <p:nvPr>
            <p:ph idx="2" type="body"/>
          </p:nvPr>
        </p:nvSpPr>
        <p:spPr>
          <a:xfrm>
            <a:off x="451250" y="1682274"/>
            <a:ext cx="8214900" cy="2424300"/>
          </a:xfrm>
          <a:prstGeom prst="rect">
            <a:avLst/>
          </a:prstGeom>
          <a:noFill/>
          <a:ln>
            <a:noFill/>
          </a:ln>
        </p:spPr>
        <p:txBody>
          <a:bodyPr anchorCtr="0" anchor="t" bIns="34275" lIns="34275" spcFirstLastPara="1" rIns="34275" wrap="square" tIns="34275">
            <a:spAutoFit/>
          </a:bodyPr>
          <a:lstStyle/>
          <a:p>
            <a:pPr indent="0" lvl="0" marL="0" rtl="0" algn="l">
              <a:lnSpc>
                <a:spcPct val="100000"/>
              </a:lnSpc>
              <a:spcBef>
                <a:spcPts val="0"/>
              </a:spcBef>
              <a:spcAft>
                <a:spcPts val="0"/>
              </a:spcAft>
              <a:buNone/>
            </a:pPr>
            <a:r>
              <a:rPr lang="en" sz="1700"/>
              <a:t>The mission of the competition is to enable hands-on learning and inspire student developers to come together as a global community, learn, and build real solutions for real problems.</a:t>
            </a:r>
            <a:endParaRPr sz="1700"/>
          </a:p>
          <a:p>
            <a:pPr indent="0" lvl="0" marL="457200" rtl="0" algn="l">
              <a:lnSpc>
                <a:spcPct val="100000"/>
              </a:lnSpc>
              <a:spcBef>
                <a:spcPts val="0"/>
              </a:spcBef>
              <a:spcAft>
                <a:spcPts val="0"/>
              </a:spcAft>
              <a:buNone/>
            </a:pPr>
            <a:r>
              <a:t/>
            </a:r>
            <a:endParaRPr sz="1700"/>
          </a:p>
          <a:p>
            <a:pPr indent="0" lvl="0" marL="457200" rtl="0" algn="l">
              <a:lnSpc>
                <a:spcPct val="100000"/>
              </a:lnSpc>
              <a:spcBef>
                <a:spcPts val="0"/>
              </a:spcBef>
              <a:spcAft>
                <a:spcPts val="0"/>
              </a:spcAft>
              <a:buNone/>
            </a:pPr>
            <a:r>
              <a:rPr b="1" lang="en" sz="1700">
                <a:latin typeface="Open Sans"/>
                <a:ea typeface="Open Sans"/>
                <a:cs typeface="Open Sans"/>
                <a:sym typeface="Open Sans"/>
              </a:rPr>
              <a:t>Benefits for Solution Challenge Program includes:</a:t>
            </a:r>
            <a:endParaRPr b="1" sz="1700">
              <a:latin typeface="Open Sans"/>
              <a:ea typeface="Open Sans"/>
              <a:cs typeface="Open Sans"/>
              <a:sym typeface="Open Sans"/>
            </a:endParaRPr>
          </a:p>
          <a:p>
            <a:pPr indent="-336550" lvl="0" marL="457200" rtl="0" algn="l">
              <a:lnSpc>
                <a:spcPct val="100000"/>
              </a:lnSpc>
              <a:spcBef>
                <a:spcPts val="0"/>
              </a:spcBef>
              <a:spcAft>
                <a:spcPts val="0"/>
              </a:spcAft>
              <a:buSzPts val="1700"/>
              <a:buChar char="-"/>
            </a:pPr>
            <a:r>
              <a:rPr lang="en" sz="1700"/>
              <a:t>Portofolio 📄🌟</a:t>
            </a:r>
            <a:endParaRPr sz="1700"/>
          </a:p>
          <a:p>
            <a:pPr indent="-336550" lvl="0" marL="457200" rtl="0" algn="l">
              <a:lnSpc>
                <a:spcPct val="100000"/>
              </a:lnSpc>
              <a:spcBef>
                <a:spcPts val="0"/>
              </a:spcBef>
              <a:spcAft>
                <a:spcPts val="0"/>
              </a:spcAft>
              <a:buSzPts val="1700"/>
              <a:buChar char="-"/>
            </a:pPr>
            <a:r>
              <a:rPr lang="en" sz="1700"/>
              <a:t>Advanced Skills 📒</a:t>
            </a:r>
            <a:endParaRPr sz="1700"/>
          </a:p>
          <a:p>
            <a:pPr indent="-336550" lvl="0" marL="457200" rtl="0" algn="l">
              <a:lnSpc>
                <a:spcPct val="100000"/>
              </a:lnSpc>
              <a:spcBef>
                <a:spcPts val="0"/>
              </a:spcBef>
              <a:spcAft>
                <a:spcPts val="0"/>
              </a:spcAft>
              <a:buSzPts val="1700"/>
              <a:buChar char="-"/>
            </a:pPr>
            <a:r>
              <a:rPr lang="en" sz="1700"/>
              <a:t>Preparation for employment 🧑‍💼👩‍💼</a:t>
            </a:r>
            <a:endParaRPr sz="1700"/>
          </a:p>
          <a:p>
            <a:pPr indent="-336550" lvl="0" marL="457200" rtl="0" algn="l">
              <a:lnSpc>
                <a:spcPct val="100000"/>
              </a:lnSpc>
              <a:spcBef>
                <a:spcPts val="0"/>
              </a:spcBef>
              <a:spcAft>
                <a:spcPts val="0"/>
              </a:spcAft>
              <a:buSzPts val="1700"/>
              <a:buChar char="-"/>
            </a:pPr>
            <a:r>
              <a:rPr lang="en" sz="1700"/>
              <a:t>Centralized Learning🧑‍🏫</a:t>
            </a:r>
            <a:endParaRPr sz="1700"/>
          </a:p>
        </p:txBody>
      </p:sp>
      <p:sp>
        <p:nvSpPr>
          <p:cNvPr id="702" name="Google Shape;702;g182f62b9267_0_69"/>
          <p:cNvSpPr txBox="1"/>
          <p:nvPr>
            <p:ph type="title"/>
          </p:nvPr>
        </p:nvSpPr>
        <p:spPr>
          <a:xfrm>
            <a:off x="334894" y="636197"/>
            <a:ext cx="8233500" cy="7233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SzPts val="2800"/>
              <a:buNone/>
            </a:pPr>
            <a:r>
              <a:rPr lang="en"/>
              <a:t>Why must participate?</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6" name="Shape 706"/>
        <p:cNvGrpSpPr/>
        <p:nvPr/>
      </p:nvGrpSpPr>
      <p:grpSpPr>
        <a:xfrm>
          <a:off x="0" y="0"/>
          <a:ext cx="0" cy="0"/>
          <a:chOff x="0" y="0"/>
          <a:chExt cx="0" cy="0"/>
        </a:xfrm>
      </p:grpSpPr>
      <p:sp>
        <p:nvSpPr>
          <p:cNvPr id="707" name="Google Shape;707;g182f62b9267_0_454"/>
          <p:cNvSpPr/>
          <p:nvPr/>
        </p:nvSpPr>
        <p:spPr>
          <a:xfrm>
            <a:off x="3243263" y="3598406"/>
            <a:ext cx="1214400" cy="5205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708" name="Google Shape;708;g182f62b9267_0_454"/>
          <p:cNvSpPr txBox="1"/>
          <p:nvPr>
            <p:ph type="title"/>
          </p:nvPr>
        </p:nvSpPr>
        <p:spPr>
          <a:xfrm>
            <a:off x="334894" y="483797"/>
            <a:ext cx="8233500" cy="7233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latin typeface="Arial"/>
                <a:ea typeface="Arial"/>
                <a:cs typeface="Arial"/>
                <a:sym typeface="Arial"/>
              </a:rPr>
              <a:t>Timeline</a:t>
            </a:r>
            <a:endParaRPr>
              <a:solidFill>
                <a:schemeClr val="accent1"/>
              </a:solidFill>
            </a:endParaRPr>
          </a:p>
        </p:txBody>
      </p:sp>
      <p:cxnSp>
        <p:nvCxnSpPr>
          <p:cNvPr id="709" name="Google Shape;709;g182f62b9267_0_454"/>
          <p:cNvCxnSpPr/>
          <p:nvPr/>
        </p:nvCxnSpPr>
        <p:spPr>
          <a:xfrm rot="10800000">
            <a:off x="3451225" y="2347941"/>
            <a:ext cx="0" cy="1224000"/>
          </a:xfrm>
          <a:prstGeom prst="straightConnector1">
            <a:avLst/>
          </a:prstGeom>
          <a:noFill/>
          <a:ln cap="flat" cmpd="sng" w="50800">
            <a:solidFill>
              <a:srgbClr val="9AA0A6"/>
            </a:solidFill>
            <a:prstDash val="solid"/>
            <a:miter lim="400000"/>
            <a:headEnd len="sm" w="sm" type="none"/>
            <a:tailEnd len="sm" w="sm" type="none"/>
          </a:ln>
        </p:spPr>
      </p:cxnSp>
      <p:cxnSp>
        <p:nvCxnSpPr>
          <p:cNvPr id="710" name="Google Shape;710;g182f62b9267_0_454"/>
          <p:cNvCxnSpPr/>
          <p:nvPr/>
        </p:nvCxnSpPr>
        <p:spPr>
          <a:xfrm rot="10800000">
            <a:off x="7012903" y="2320669"/>
            <a:ext cx="0" cy="1424700"/>
          </a:xfrm>
          <a:prstGeom prst="straightConnector1">
            <a:avLst/>
          </a:prstGeom>
          <a:noFill/>
          <a:ln cap="flat" cmpd="sng" w="50800">
            <a:solidFill>
              <a:srgbClr val="9AA0A6"/>
            </a:solidFill>
            <a:prstDash val="solid"/>
            <a:miter lim="400000"/>
            <a:headEnd len="sm" w="sm" type="none"/>
            <a:tailEnd len="sm" w="sm" type="none"/>
          </a:ln>
        </p:spPr>
      </p:cxnSp>
      <p:cxnSp>
        <p:nvCxnSpPr>
          <p:cNvPr id="711" name="Google Shape;711;g182f62b9267_0_454"/>
          <p:cNvCxnSpPr/>
          <p:nvPr/>
        </p:nvCxnSpPr>
        <p:spPr>
          <a:xfrm rot="10800000">
            <a:off x="4660455" y="2336904"/>
            <a:ext cx="0" cy="700200"/>
          </a:xfrm>
          <a:prstGeom prst="straightConnector1">
            <a:avLst/>
          </a:prstGeom>
          <a:noFill/>
          <a:ln cap="flat" cmpd="sng" w="50800">
            <a:solidFill>
              <a:srgbClr val="9AA0A6"/>
            </a:solidFill>
            <a:prstDash val="solid"/>
            <a:miter lim="400000"/>
            <a:headEnd len="sm" w="sm" type="none"/>
            <a:tailEnd len="sm" w="sm" type="none"/>
          </a:ln>
        </p:spPr>
      </p:cxnSp>
      <p:cxnSp>
        <p:nvCxnSpPr>
          <p:cNvPr id="712" name="Google Shape;712;g182f62b9267_0_454"/>
          <p:cNvCxnSpPr/>
          <p:nvPr/>
        </p:nvCxnSpPr>
        <p:spPr>
          <a:xfrm rot="10800000">
            <a:off x="2024650" y="2345546"/>
            <a:ext cx="0" cy="700200"/>
          </a:xfrm>
          <a:prstGeom prst="straightConnector1">
            <a:avLst/>
          </a:prstGeom>
          <a:noFill/>
          <a:ln cap="flat" cmpd="sng" w="50800">
            <a:solidFill>
              <a:srgbClr val="9AA0A6"/>
            </a:solidFill>
            <a:prstDash val="solid"/>
            <a:miter lim="400000"/>
            <a:headEnd len="sm" w="sm" type="none"/>
            <a:tailEnd len="sm" w="sm" type="none"/>
          </a:ln>
        </p:spPr>
      </p:cxnSp>
      <p:sp>
        <p:nvSpPr>
          <p:cNvPr id="713" name="Google Shape;713;g182f62b9267_0_454"/>
          <p:cNvSpPr/>
          <p:nvPr/>
        </p:nvSpPr>
        <p:spPr>
          <a:xfrm>
            <a:off x="1702256" y="2643253"/>
            <a:ext cx="1598100" cy="556500"/>
          </a:xfrm>
          <a:prstGeom prst="roundRect">
            <a:avLst>
              <a:gd fmla="val 13608" name="adj"/>
            </a:avLst>
          </a:prstGeom>
          <a:solidFill>
            <a:srgbClr val="FFFFFF"/>
          </a:solidFill>
          <a:ln>
            <a:noFill/>
          </a:ln>
          <a:effectLst>
            <a:outerShdw blurRad="76200" rotWithShape="0">
              <a:srgbClr val="000000">
                <a:alpha val="25099"/>
              </a:srgbClr>
            </a:outerShdw>
          </a:effectLst>
        </p:spPr>
        <p:txBody>
          <a:bodyPr anchorCtr="0" anchor="ctr" bIns="85725" lIns="85725" spcFirstLastPara="1" rIns="85725" wrap="square" tIns="85725">
            <a:noAutofit/>
          </a:bodyPr>
          <a:lstStyle/>
          <a:p>
            <a:pPr indent="0" lvl="0" marL="0" marR="0" rtl="0" algn="l">
              <a:lnSpc>
                <a:spcPct val="90000"/>
              </a:lnSpc>
              <a:spcBef>
                <a:spcPts val="0"/>
              </a:spcBef>
              <a:spcAft>
                <a:spcPts val="0"/>
              </a:spcAft>
              <a:buClr>
                <a:srgbClr val="1A1A1A"/>
              </a:buClr>
              <a:buSzPts val="900"/>
              <a:buFont typeface="Google Sans Medium"/>
              <a:buNone/>
            </a:pPr>
            <a:r>
              <a:rPr lang="en" sz="900">
                <a:solidFill>
                  <a:srgbClr val="1A1A1A"/>
                </a:solidFill>
                <a:latin typeface="Google Sans Medium"/>
                <a:ea typeface="Google Sans Medium"/>
                <a:cs typeface="Google Sans Medium"/>
                <a:sym typeface="Google Sans Medium"/>
              </a:rPr>
              <a:t>Class Onboarding </a:t>
            </a:r>
            <a:endParaRPr sz="500"/>
          </a:p>
        </p:txBody>
      </p:sp>
      <p:sp>
        <p:nvSpPr>
          <p:cNvPr id="714" name="Google Shape;714;g182f62b9267_0_454"/>
          <p:cNvSpPr/>
          <p:nvPr/>
        </p:nvSpPr>
        <p:spPr>
          <a:xfrm>
            <a:off x="2663390" y="3368803"/>
            <a:ext cx="1795200" cy="556500"/>
          </a:xfrm>
          <a:prstGeom prst="roundRect">
            <a:avLst>
              <a:gd fmla="val 13024" name="adj"/>
            </a:avLst>
          </a:prstGeom>
          <a:solidFill>
            <a:srgbClr val="FFFFFF"/>
          </a:solidFill>
          <a:ln>
            <a:noFill/>
          </a:ln>
          <a:effectLst>
            <a:outerShdw blurRad="76200" rotWithShape="0">
              <a:srgbClr val="000000">
                <a:alpha val="25099"/>
              </a:srgbClr>
            </a:outerShdw>
          </a:effectLst>
        </p:spPr>
        <p:txBody>
          <a:bodyPr anchorCtr="0" anchor="ctr" bIns="85725" lIns="85725" spcFirstLastPara="1" rIns="85725" wrap="square" tIns="85725">
            <a:noAutofit/>
          </a:bodyPr>
          <a:lstStyle/>
          <a:p>
            <a:pPr indent="0" lvl="0" marL="0" marR="0" rtl="0" algn="l">
              <a:lnSpc>
                <a:spcPct val="90000"/>
              </a:lnSpc>
              <a:spcBef>
                <a:spcPts val="0"/>
              </a:spcBef>
              <a:spcAft>
                <a:spcPts val="0"/>
              </a:spcAft>
              <a:buClr>
                <a:srgbClr val="1A1A1A"/>
              </a:buClr>
              <a:buSzPts val="900"/>
              <a:buFont typeface="Google Sans Medium"/>
              <a:buNone/>
            </a:pPr>
            <a:r>
              <a:rPr lang="en" sz="900">
                <a:solidFill>
                  <a:srgbClr val="1A1A1A"/>
                </a:solidFill>
                <a:latin typeface="Google Sans Medium"/>
                <a:ea typeface="Google Sans Medium"/>
                <a:cs typeface="Google Sans Medium"/>
                <a:sym typeface="Google Sans Medium"/>
              </a:rPr>
              <a:t>Events and workshops</a:t>
            </a:r>
            <a:endParaRPr sz="500"/>
          </a:p>
        </p:txBody>
      </p:sp>
      <p:sp>
        <p:nvSpPr>
          <p:cNvPr id="715" name="Google Shape;715;g182f62b9267_0_454"/>
          <p:cNvSpPr/>
          <p:nvPr/>
        </p:nvSpPr>
        <p:spPr>
          <a:xfrm>
            <a:off x="5967216" y="3675741"/>
            <a:ext cx="1283700" cy="556500"/>
          </a:xfrm>
          <a:prstGeom prst="roundRect">
            <a:avLst>
              <a:gd fmla="val 13029" name="adj"/>
            </a:avLst>
          </a:prstGeom>
          <a:solidFill>
            <a:srgbClr val="FFFFFF"/>
          </a:solidFill>
          <a:ln>
            <a:noFill/>
          </a:ln>
          <a:effectLst>
            <a:outerShdw blurRad="76200" rotWithShape="0">
              <a:srgbClr val="000000">
                <a:alpha val="25099"/>
              </a:srgbClr>
            </a:outerShdw>
          </a:effectLst>
        </p:spPr>
        <p:txBody>
          <a:bodyPr anchorCtr="0" anchor="ctr" bIns="85725" lIns="85725" spcFirstLastPara="1" rIns="85725" wrap="square" tIns="85725">
            <a:noAutofit/>
          </a:bodyPr>
          <a:lstStyle/>
          <a:p>
            <a:pPr indent="0" lvl="0" marL="0" marR="0" rtl="0" algn="l">
              <a:lnSpc>
                <a:spcPct val="90000"/>
              </a:lnSpc>
              <a:spcBef>
                <a:spcPts val="0"/>
              </a:spcBef>
              <a:spcAft>
                <a:spcPts val="0"/>
              </a:spcAft>
              <a:buClr>
                <a:srgbClr val="1A1A1A"/>
              </a:buClr>
              <a:buSzPts val="900"/>
              <a:buFont typeface="Google Sans Medium"/>
              <a:buNone/>
            </a:pPr>
            <a:r>
              <a:rPr lang="en" sz="900">
                <a:solidFill>
                  <a:srgbClr val="1A1A1A"/>
                </a:solidFill>
                <a:latin typeface="Google Sans Medium"/>
                <a:ea typeface="Google Sans Medium"/>
                <a:cs typeface="Google Sans Medium"/>
                <a:sym typeface="Google Sans Medium"/>
              </a:rPr>
              <a:t>Graduation </a:t>
            </a:r>
            <a:endParaRPr sz="500"/>
          </a:p>
        </p:txBody>
      </p:sp>
      <p:sp>
        <p:nvSpPr>
          <p:cNvPr id="716" name="Google Shape;716;g182f62b9267_0_454"/>
          <p:cNvSpPr/>
          <p:nvPr/>
        </p:nvSpPr>
        <p:spPr>
          <a:xfrm>
            <a:off x="4022034" y="2629463"/>
            <a:ext cx="1874700" cy="573600"/>
          </a:xfrm>
          <a:prstGeom prst="roundRect">
            <a:avLst>
              <a:gd fmla="val 12405" name="adj"/>
            </a:avLst>
          </a:prstGeom>
          <a:solidFill>
            <a:srgbClr val="FFFFFF"/>
          </a:solidFill>
          <a:ln>
            <a:noFill/>
          </a:ln>
          <a:effectLst>
            <a:outerShdw blurRad="76200" rotWithShape="0">
              <a:srgbClr val="000000">
                <a:alpha val="25099"/>
              </a:srgbClr>
            </a:outerShdw>
          </a:effectLst>
        </p:spPr>
        <p:txBody>
          <a:bodyPr anchorCtr="0" anchor="ctr" bIns="85725" lIns="85725" spcFirstLastPara="1" rIns="85725" wrap="square" tIns="85725">
            <a:noAutofit/>
          </a:bodyPr>
          <a:lstStyle/>
          <a:p>
            <a:pPr indent="0" lvl="0" marL="0" marR="0" rtl="0" algn="l">
              <a:lnSpc>
                <a:spcPct val="90000"/>
              </a:lnSpc>
              <a:spcBef>
                <a:spcPts val="0"/>
              </a:spcBef>
              <a:spcAft>
                <a:spcPts val="0"/>
              </a:spcAft>
              <a:buClr>
                <a:srgbClr val="1A1A1A"/>
              </a:buClr>
              <a:buSzPts val="900"/>
              <a:buFont typeface="Google Sans Medium"/>
              <a:buNone/>
            </a:pPr>
            <a:r>
              <a:rPr lang="en" sz="900">
                <a:solidFill>
                  <a:srgbClr val="1A1A1A"/>
                </a:solidFill>
                <a:latin typeface="Google Sans Medium"/>
                <a:ea typeface="Google Sans Medium"/>
                <a:cs typeface="Google Sans Medium"/>
                <a:sym typeface="Google Sans Medium"/>
              </a:rPr>
              <a:t>Solution Challenge start</a:t>
            </a:r>
            <a:endParaRPr sz="500"/>
          </a:p>
        </p:txBody>
      </p:sp>
      <p:sp>
        <p:nvSpPr>
          <p:cNvPr id="717" name="Google Shape;717;g182f62b9267_0_454"/>
          <p:cNvSpPr/>
          <p:nvPr/>
        </p:nvSpPr>
        <p:spPr>
          <a:xfrm>
            <a:off x="2860723" y="2782910"/>
            <a:ext cx="296700" cy="296700"/>
          </a:xfrm>
          <a:prstGeom prst="ellipse">
            <a:avLst/>
          </a:prstGeom>
          <a:solidFill>
            <a:schemeClr val="accent3"/>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0" i="0" sz="1200" u="none" cap="none" strike="noStrike">
              <a:solidFill>
                <a:srgbClr val="FFFFFF"/>
              </a:solidFill>
              <a:latin typeface="Helvetica Neue"/>
              <a:ea typeface="Helvetica Neue"/>
              <a:cs typeface="Helvetica Neue"/>
              <a:sym typeface="Helvetica Neue"/>
            </a:endParaRPr>
          </a:p>
        </p:txBody>
      </p:sp>
      <p:sp>
        <p:nvSpPr>
          <p:cNvPr id="718" name="Google Shape;718;g182f62b9267_0_454"/>
          <p:cNvSpPr/>
          <p:nvPr/>
        </p:nvSpPr>
        <p:spPr>
          <a:xfrm>
            <a:off x="5485927" y="2782910"/>
            <a:ext cx="296700" cy="296700"/>
          </a:xfrm>
          <a:prstGeom prst="ellipse">
            <a:avLst/>
          </a:prstGeom>
          <a:solidFill>
            <a:schemeClr val="accent3"/>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0" i="0" sz="1200" u="none" cap="none" strike="noStrike">
              <a:solidFill>
                <a:srgbClr val="FFFFFF"/>
              </a:solidFill>
              <a:latin typeface="Helvetica Neue"/>
              <a:ea typeface="Helvetica Neue"/>
              <a:cs typeface="Helvetica Neue"/>
              <a:sym typeface="Helvetica Neue"/>
            </a:endParaRPr>
          </a:p>
        </p:txBody>
      </p:sp>
      <p:sp>
        <p:nvSpPr>
          <p:cNvPr id="719" name="Google Shape;719;g182f62b9267_0_454"/>
          <p:cNvSpPr/>
          <p:nvPr/>
        </p:nvSpPr>
        <p:spPr>
          <a:xfrm>
            <a:off x="4037696" y="3487568"/>
            <a:ext cx="296700" cy="296700"/>
          </a:xfrm>
          <a:prstGeom prst="ellipse">
            <a:avLst/>
          </a:prstGeom>
          <a:solidFill>
            <a:schemeClr val="accent3"/>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0" i="0" sz="1200" u="none" cap="none" strike="noStrike">
              <a:solidFill>
                <a:srgbClr val="FFFFFF"/>
              </a:solidFill>
              <a:latin typeface="Helvetica Neue"/>
              <a:ea typeface="Helvetica Neue"/>
              <a:cs typeface="Helvetica Neue"/>
              <a:sym typeface="Helvetica Neue"/>
            </a:endParaRPr>
          </a:p>
        </p:txBody>
      </p:sp>
      <p:sp>
        <p:nvSpPr>
          <p:cNvPr id="720" name="Google Shape;720;g182f62b9267_0_454"/>
          <p:cNvSpPr/>
          <p:nvPr/>
        </p:nvSpPr>
        <p:spPr>
          <a:xfrm>
            <a:off x="6811401" y="3805693"/>
            <a:ext cx="296700" cy="296700"/>
          </a:xfrm>
          <a:prstGeom prst="ellipse">
            <a:avLst/>
          </a:prstGeom>
          <a:solidFill>
            <a:schemeClr val="accent3"/>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0" i="0" sz="1200" u="none" cap="none" strike="noStrike">
              <a:solidFill>
                <a:srgbClr val="FFFFFF"/>
              </a:solidFill>
              <a:latin typeface="Helvetica Neue"/>
              <a:ea typeface="Helvetica Neue"/>
              <a:cs typeface="Helvetica Neue"/>
              <a:sym typeface="Helvetica Neue"/>
            </a:endParaRPr>
          </a:p>
        </p:txBody>
      </p:sp>
      <p:sp>
        <p:nvSpPr>
          <p:cNvPr id="721" name="Google Shape;721;g182f62b9267_0_454"/>
          <p:cNvSpPr/>
          <p:nvPr/>
        </p:nvSpPr>
        <p:spPr>
          <a:xfrm>
            <a:off x="2928860" y="2850646"/>
            <a:ext cx="161352" cy="170694"/>
          </a:xfrm>
          <a:custGeom>
            <a:rect b="b" l="l" r="r" t="t"/>
            <a:pathLst>
              <a:path extrusionOk="0" h="21600" w="21600">
                <a:moveTo>
                  <a:pt x="10812" y="18792"/>
                </a:moveTo>
                <a:lnTo>
                  <a:pt x="19519" y="12204"/>
                </a:lnTo>
                <a:lnTo>
                  <a:pt x="21456" y="13675"/>
                </a:lnTo>
                <a:lnTo>
                  <a:pt x="10740" y="21600"/>
                </a:lnTo>
                <a:lnTo>
                  <a:pt x="0" y="13675"/>
                </a:lnTo>
                <a:lnTo>
                  <a:pt x="1961" y="12272"/>
                </a:lnTo>
                <a:lnTo>
                  <a:pt x="10812" y="18792"/>
                </a:lnTo>
                <a:close/>
                <a:moveTo>
                  <a:pt x="10860" y="15917"/>
                </a:moveTo>
                <a:lnTo>
                  <a:pt x="2105" y="9396"/>
                </a:lnTo>
                <a:lnTo>
                  <a:pt x="144" y="7925"/>
                </a:lnTo>
                <a:lnTo>
                  <a:pt x="10860" y="0"/>
                </a:lnTo>
                <a:lnTo>
                  <a:pt x="21600" y="7925"/>
                </a:lnTo>
                <a:lnTo>
                  <a:pt x="19639" y="9396"/>
                </a:lnTo>
                <a:lnTo>
                  <a:pt x="10860" y="15917"/>
                </a:lnTo>
                <a:close/>
              </a:path>
            </a:pathLst>
          </a:custGeom>
          <a:solidFill>
            <a:srgbClr val="FFFFFF"/>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722" name="Google Shape;722;g182f62b9267_0_454"/>
          <p:cNvSpPr/>
          <p:nvPr/>
        </p:nvSpPr>
        <p:spPr>
          <a:xfrm>
            <a:off x="5553568" y="2850646"/>
            <a:ext cx="161352" cy="170694"/>
          </a:xfrm>
          <a:custGeom>
            <a:rect b="b" l="l" r="r" t="t"/>
            <a:pathLst>
              <a:path extrusionOk="0" h="21600" w="21600">
                <a:moveTo>
                  <a:pt x="10812" y="18792"/>
                </a:moveTo>
                <a:lnTo>
                  <a:pt x="19519" y="12204"/>
                </a:lnTo>
                <a:lnTo>
                  <a:pt x="21456" y="13675"/>
                </a:lnTo>
                <a:lnTo>
                  <a:pt x="10740" y="21600"/>
                </a:lnTo>
                <a:lnTo>
                  <a:pt x="0" y="13675"/>
                </a:lnTo>
                <a:lnTo>
                  <a:pt x="1961" y="12272"/>
                </a:lnTo>
                <a:lnTo>
                  <a:pt x="10812" y="18792"/>
                </a:lnTo>
                <a:close/>
                <a:moveTo>
                  <a:pt x="10860" y="15917"/>
                </a:moveTo>
                <a:lnTo>
                  <a:pt x="2105" y="9396"/>
                </a:lnTo>
                <a:lnTo>
                  <a:pt x="144" y="7925"/>
                </a:lnTo>
                <a:lnTo>
                  <a:pt x="10860" y="0"/>
                </a:lnTo>
                <a:lnTo>
                  <a:pt x="21600" y="7925"/>
                </a:lnTo>
                <a:lnTo>
                  <a:pt x="19639" y="9396"/>
                </a:lnTo>
                <a:lnTo>
                  <a:pt x="10860" y="15917"/>
                </a:lnTo>
                <a:close/>
              </a:path>
            </a:pathLst>
          </a:custGeom>
          <a:solidFill>
            <a:srgbClr val="FFFFFF"/>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723" name="Google Shape;723;g182f62b9267_0_454"/>
          <p:cNvSpPr/>
          <p:nvPr/>
        </p:nvSpPr>
        <p:spPr>
          <a:xfrm>
            <a:off x="4103207" y="3553612"/>
            <a:ext cx="161352" cy="170694"/>
          </a:xfrm>
          <a:custGeom>
            <a:rect b="b" l="l" r="r" t="t"/>
            <a:pathLst>
              <a:path extrusionOk="0" h="21600" w="21600">
                <a:moveTo>
                  <a:pt x="10812" y="18792"/>
                </a:moveTo>
                <a:lnTo>
                  <a:pt x="19519" y="12204"/>
                </a:lnTo>
                <a:lnTo>
                  <a:pt x="21456" y="13675"/>
                </a:lnTo>
                <a:lnTo>
                  <a:pt x="10740" y="21600"/>
                </a:lnTo>
                <a:lnTo>
                  <a:pt x="0" y="13675"/>
                </a:lnTo>
                <a:lnTo>
                  <a:pt x="1961" y="12272"/>
                </a:lnTo>
                <a:lnTo>
                  <a:pt x="10812" y="18792"/>
                </a:lnTo>
                <a:close/>
                <a:moveTo>
                  <a:pt x="10860" y="15917"/>
                </a:moveTo>
                <a:lnTo>
                  <a:pt x="2105" y="9396"/>
                </a:lnTo>
                <a:lnTo>
                  <a:pt x="144" y="7925"/>
                </a:lnTo>
                <a:lnTo>
                  <a:pt x="10860" y="0"/>
                </a:lnTo>
                <a:lnTo>
                  <a:pt x="21600" y="7925"/>
                </a:lnTo>
                <a:lnTo>
                  <a:pt x="19639" y="9396"/>
                </a:lnTo>
                <a:lnTo>
                  <a:pt x="10860" y="15917"/>
                </a:lnTo>
                <a:close/>
              </a:path>
            </a:pathLst>
          </a:custGeom>
          <a:solidFill>
            <a:srgbClr val="FFFFFF"/>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724" name="Google Shape;724;g182f62b9267_0_454"/>
          <p:cNvSpPr/>
          <p:nvPr/>
        </p:nvSpPr>
        <p:spPr>
          <a:xfrm>
            <a:off x="6879072" y="3868662"/>
            <a:ext cx="161352" cy="170694"/>
          </a:xfrm>
          <a:custGeom>
            <a:rect b="b" l="l" r="r" t="t"/>
            <a:pathLst>
              <a:path extrusionOk="0" h="21600" w="21600">
                <a:moveTo>
                  <a:pt x="10812" y="18792"/>
                </a:moveTo>
                <a:lnTo>
                  <a:pt x="19519" y="12204"/>
                </a:lnTo>
                <a:lnTo>
                  <a:pt x="21456" y="13675"/>
                </a:lnTo>
                <a:lnTo>
                  <a:pt x="10740" y="21600"/>
                </a:lnTo>
                <a:lnTo>
                  <a:pt x="0" y="13675"/>
                </a:lnTo>
                <a:lnTo>
                  <a:pt x="1961" y="12272"/>
                </a:lnTo>
                <a:lnTo>
                  <a:pt x="10812" y="18792"/>
                </a:lnTo>
                <a:close/>
                <a:moveTo>
                  <a:pt x="10860" y="15917"/>
                </a:moveTo>
                <a:lnTo>
                  <a:pt x="2105" y="9396"/>
                </a:lnTo>
                <a:lnTo>
                  <a:pt x="144" y="7925"/>
                </a:lnTo>
                <a:lnTo>
                  <a:pt x="10860" y="0"/>
                </a:lnTo>
                <a:lnTo>
                  <a:pt x="21600" y="7925"/>
                </a:lnTo>
                <a:lnTo>
                  <a:pt x="19639" y="9396"/>
                </a:lnTo>
                <a:lnTo>
                  <a:pt x="10860" y="15917"/>
                </a:lnTo>
                <a:close/>
              </a:path>
            </a:pathLst>
          </a:custGeom>
          <a:solidFill>
            <a:srgbClr val="FFFFFF"/>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725" name="Google Shape;725;g182f62b9267_0_454"/>
          <p:cNvSpPr/>
          <p:nvPr/>
        </p:nvSpPr>
        <p:spPr>
          <a:xfrm>
            <a:off x="-16725" y="2087578"/>
            <a:ext cx="8925900" cy="287100"/>
          </a:xfrm>
          <a:prstGeom prst="rightArrow">
            <a:avLst>
              <a:gd fmla="val 93737" name="adj1"/>
              <a:gd fmla="val 48096" name="adj2"/>
            </a:avLst>
          </a:prstGeom>
          <a:solidFill>
            <a:schemeClr val="accent2"/>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0" i="0" sz="1300" u="none" cap="none" strike="noStrike">
              <a:solidFill>
                <a:srgbClr val="FFFFFF"/>
              </a:solidFill>
              <a:latin typeface="Helvetica Neue"/>
              <a:ea typeface="Helvetica Neue"/>
              <a:cs typeface="Helvetica Neue"/>
              <a:sym typeface="Helvetica Neue"/>
            </a:endParaRPr>
          </a:p>
        </p:txBody>
      </p:sp>
      <p:sp>
        <p:nvSpPr>
          <p:cNvPr id="726" name="Google Shape;726;g182f62b9267_0_454"/>
          <p:cNvSpPr/>
          <p:nvPr/>
        </p:nvSpPr>
        <p:spPr>
          <a:xfrm>
            <a:off x="1585677" y="2073002"/>
            <a:ext cx="836100" cy="316200"/>
          </a:xfrm>
          <a:prstGeom prst="roundRect">
            <a:avLst>
              <a:gd fmla="val 0" name="adj"/>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900"/>
              <a:buFont typeface="Google Sans"/>
              <a:buNone/>
            </a:pPr>
            <a:r>
              <a:rPr b="1" lang="en" sz="1200">
                <a:solidFill>
                  <a:srgbClr val="FFFFFF"/>
                </a:solidFill>
                <a:latin typeface="Google Sans"/>
                <a:ea typeface="Google Sans"/>
                <a:cs typeface="Google Sans"/>
                <a:sym typeface="Google Sans"/>
              </a:rPr>
              <a:t>September</a:t>
            </a:r>
            <a:endParaRPr sz="800"/>
          </a:p>
        </p:txBody>
      </p:sp>
      <p:sp>
        <p:nvSpPr>
          <p:cNvPr id="727" name="Google Shape;727;g182f62b9267_0_454"/>
          <p:cNvSpPr/>
          <p:nvPr/>
        </p:nvSpPr>
        <p:spPr>
          <a:xfrm>
            <a:off x="2627632" y="2073002"/>
            <a:ext cx="836100" cy="316200"/>
          </a:xfrm>
          <a:prstGeom prst="roundRect">
            <a:avLst>
              <a:gd fmla="val 0" name="adj"/>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900"/>
              <a:buFont typeface="Google Sans"/>
              <a:buNone/>
            </a:pPr>
            <a:r>
              <a:rPr b="1" lang="en" sz="1200">
                <a:solidFill>
                  <a:srgbClr val="FFFFFF"/>
                </a:solidFill>
                <a:latin typeface="Google Sans"/>
                <a:ea typeface="Google Sans"/>
                <a:cs typeface="Google Sans"/>
                <a:sym typeface="Google Sans"/>
              </a:rPr>
              <a:t>October</a:t>
            </a:r>
            <a:endParaRPr sz="800"/>
          </a:p>
        </p:txBody>
      </p:sp>
      <p:sp>
        <p:nvSpPr>
          <p:cNvPr id="728" name="Google Shape;728;g182f62b9267_0_454"/>
          <p:cNvSpPr/>
          <p:nvPr/>
        </p:nvSpPr>
        <p:spPr>
          <a:xfrm>
            <a:off x="3679111" y="2073002"/>
            <a:ext cx="836100" cy="316200"/>
          </a:xfrm>
          <a:prstGeom prst="roundRect">
            <a:avLst>
              <a:gd fmla="val 0" name="adj"/>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900"/>
              <a:buFont typeface="Google Sans"/>
              <a:buNone/>
            </a:pPr>
            <a:r>
              <a:rPr b="1" lang="en" sz="1200">
                <a:solidFill>
                  <a:srgbClr val="FFFFFF"/>
                </a:solidFill>
                <a:latin typeface="Google Sans"/>
                <a:ea typeface="Google Sans"/>
                <a:cs typeface="Google Sans"/>
                <a:sym typeface="Google Sans"/>
              </a:rPr>
              <a:t>December</a:t>
            </a:r>
            <a:endParaRPr sz="800"/>
          </a:p>
        </p:txBody>
      </p:sp>
      <p:sp>
        <p:nvSpPr>
          <p:cNvPr id="729" name="Google Shape;729;g182f62b9267_0_454"/>
          <p:cNvSpPr/>
          <p:nvPr/>
        </p:nvSpPr>
        <p:spPr>
          <a:xfrm>
            <a:off x="4835366" y="2073002"/>
            <a:ext cx="836100" cy="316200"/>
          </a:xfrm>
          <a:prstGeom prst="roundRect">
            <a:avLst>
              <a:gd fmla="val 0" name="adj"/>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900"/>
              <a:buFont typeface="Google Sans"/>
              <a:buNone/>
            </a:pPr>
            <a:r>
              <a:rPr b="1" lang="en" sz="1200">
                <a:solidFill>
                  <a:srgbClr val="FFFFFF"/>
                </a:solidFill>
                <a:latin typeface="Google Sans"/>
                <a:ea typeface="Google Sans"/>
                <a:cs typeface="Google Sans"/>
                <a:sym typeface="Google Sans"/>
              </a:rPr>
              <a:t>February</a:t>
            </a:r>
            <a:endParaRPr sz="800"/>
          </a:p>
        </p:txBody>
      </p:sp>
      <p:sp>
        <p:nvSpPr>
          <p:cNvPr id="730" name="Google Shape;730;g182f62b9267_0_454"/>
          <p:cNvSpPr/>
          <p:nvPr/>
        </p:nvSpPr>
        <p:spPr>
          <a:xfrm>
            <a:off x="6934596" y="2073002"/>
            <a:ext cx="836100" cy="316200"/>
          </a:xfrm>
          <a:prstGeom prst="roundRect">
            <a:avLst>
              <a:gd fmla="val 0" name="adj"/>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900"/>
              <a:buFont typeface="Google Sans"/>
              <a:buNone/>
            </a:pPr>
            <a:r>
              <a:rPr b="1" lang="en" sz="1200">
                <a:solidFill>
                  <a:srgbClr val="FFFFFF"/>
                </a:solidFill>
                <a:latin typeface="Google Sans"/>
                <a:ea typeface="Google Sans"/>
                <a:cs typeface="Google Sans"/>
                <a:sym typeface="Google Sans"/>
              </a:rPr>
              <a:t>July </a:t>
            </a:r>
            <a:endParaRPr sz="800"/>
          </a:p>
        </p:txBody>
      </p:sp>
      <p:sp>
        <p:nvSpPr>
          <p:cNvPr id="731" name="Google Shape;731;g182f62b9267_0_454"/>
          <p:cNvSpPr/>
          <p:nvPr/>
        </p:nvSpPr>
        <p:spPr>
          <a:xfrm>
            <a:off x="5854541" y="2073002"/>
            <a:ext cx="836100" cy="316200"/>
          </a:xfrm>
          <a:prstGeom prst="roundRect">
            <a:avLst>
              <a:gd fmla="val 0" name="adj"/>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900"/>
              <a:buFont typeface="Google Sans"/>
              <a:buNone/>
            </a:pPr>
            <a:r>
              <a:rPr b="1" lang="en" sz="1200">
                <a:solidFill>
                  <a:srgbClr val="FFFFFF"/>
                </a:solidFill>
                <a:latin typeface="Google Sans"/>
                <a:ea typeface="Google Sans"/>
                <a:cs typeface="Google Sans"/>
                <a:sym typeface="Google Sans"/>
              </a:rPr>
              <a:t>April</a:t>
            </a:r>
            <a:endParaRPr sz="800"/>
          </a:p>
        </p:txBody>
      </p:sp>
      <p:sp>
        <p:nvSpPr>
          <p:cNvPr id="732" name="Google Shape;732;g182f62b9267_0_454"/>
          <p:cNvSpPr/>
          <p:nvPr/>
        </p:nvSpPr>
        <p:spPr>
          <a:xfrm>
            <a:off x="484507" y="2073002"/>
            <a:ext cx="836100" cy="316200"/>
          </a:xfrm>
          <a:prstGeom prst="roundRect">
            <a:avLst>
              <a:gd fmla="val 0" name="adj"/>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900"/>
              <a:buFont typeface="Google Sans"/>
              <a:buNone/>
            </a:pPr>
            <a:r>
              <a:rPr b="1" lang="en" sz="1200">
                <a:solidFill>
                  <a:srgbClr val="FFFFFF"/>
                </a:solidFill>
                <a:latin typeface="Google Sans"/>
                <a:ea typeface="Google Sans"/>
                <a:cs typeface="Google Sans"/>
                <a:sym typeface="Google Sans"/>
              </a:rPr>
              <a:t>2022</a:t>
            </a:r>
            <a:endParaRPr b="1" sz="1200">
              <a:solidFill>
                <a:srgbClr val="FFFFFF"/>
              </a:solidFill>
              <a:latin typeface="Google Sans"/>
              <a:ea typeface="Google Sans"/>
              <a:cs typeface="Google Sans"/>
              <a:sym typeface="Google Sans"/>
            </a:endParaRPr>
          </a:p>
        </p:txBody>
      </p:sp>
      <p:sp>
        <p:nvSpPr>
          <p:cNvPr id="733" name="Google Shape;733;g182f62b9267_0_454"/>
          <p:cNvSpPr/>
          <p:nvPr/>
        </p:nvSpPr>
        <p:spPr>
          <a:xfrm>
            <a:off x="7866382" y="2073002"/>
            <a:ext cx="836100" cy="316200"/>
          </a:xfrm>
          <a:prstGeom prst="roundRect">
            <a:avLst>
              <a:gd fmla="val 0" name="adj"/>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900"/>
              <a:buFont typeface="Google Sans"/>
              <a:buNone/>
            </a:pPr>
            <a:r>
              <a:rPr b="1" lang="en" sz="1200">
                <a:solidFill>
                  <a:srgbClr val="FFFFFF"/>
                </a:solidFill>
                <a:latin typeface="Google Sans"/>
                <a:ea typeface="Google Sans"/>
                <a:cs typeface="Google Sans"/>
                <a:sym typeface="Google Sans"/>
              </a:rPr>
              <a:t>2023</a:t>
            </a:r>
            <a:endParaRPr sz="800"/>
          </a:p>
        </p:txBody>
      </p:sp>
      <p:sp>
        <p:nvSpPr>
          <p:cNvPr id="734" name="Google Shape;734;g182f62b9267_0_454"/>
          <p:cNvSpPr/>
          <p:nvPr/>
        </p:nvSpPr>
        <p:spPr>
          <a:xfrm>
            <a:off x="2281828" y="1793203"/>
            <a:ext cx="2378700" cy="236400"/>
          </a:xfrm>
          <a:prstGeom prst="rect">
            <a:avLst/>
          </a:prstGeom>
          <a:solidFill>
            <a:schemeClr val="accent4"/>
          </a:solidFill>
          <a:ln cap="flat" cmpd="sng" w="9525">
            <a:solidFill>
              <a:srgbClr val="FFFFFF"/>
            </a:solidFill>
            <a:prstDash val="solid"/>
            <a:round/>
            <a:headEnd len="sm" w="sm" type="none"/>
            <a:tailEnd len="sm" w="sm" type="none"/>
          </a:ln>
        </p:spPr>
        <p:txBody>
          <a:bodyPr anchorCtr="0" anchor="ctr" bIns="34275" lIns="34275" spcFirstLastPara="1" rIns="34275" wrap="square" tIns="34275">
            <a:noAutofit/>
          </a:bodyPr>
          <a:lstStyle/>
          <a:p>
            <a:pPr indent="0" lvl="0" marL="0" rtl="0" algn="ctr">
              <a:spcBef>
                <a:spcPts val="0"/>
              </a:spcBef>
              <a:spcAft>
                <a:spcPts val="0"/>
              </a:spcAft>
              <a:buNone/>
            </a:pPr>
            <a:r>
              <a:rPr b="1" lang="en" sz="1100">
                <a:solidFill>
                  <a:schemeClr val="lt1"/>
                </a:solidFill>
                <a:latin typeface="Google Sans"/>
                <a:ea typeface="Google Sans"/>
                <a:cs typeface="Google Sans"/>
                <a:sym typeface="Google Sans"/>
              </a:rPr>
              <a:t>LEARN</a:t>
            </a:r>
            <a:endParaRPr b="1" sz="1100">
              <a:solidFill>
                <a:schemeClr val="lt1"/>
              </a:solidFill>
              <a:latin typeface="Google Sans"/>
              <a:ea typeface="Google Sans"/>
              <a:cs typeface="Google Sans"/>
              <a:sym typeface="Google Sans"/>
            </a:endParaRPr>
          </a:p>
        </p:txBody>
      </p:sp>
      <p:sp>
        <p:nvSpPr>
          <p:cNvPr id="735" name="Google Shape;735;g182f62b9267_0_454"/>
          <p:cNvSpPr/>
          <p:nvPr/>
        </p:nvSpPr>
        <p:spPr>
          <a:xfrm>
            <a:off x="4708209" y="1793203"/>
            <a:ext cx="1874700" cy="236400"/>
          </a:xfrm>
          <a:prstGeom prst="rect">
            <a:avLst/>
          </a:prstGeom>
          <a:solidFill>
            <a:schemeClr val="accent4"/>
          </a:solidFill>
          <a:ln cap="flat" cmpd="sng" w="9525">
            <a:solidFill>
              <a:srgbClr val="FFFFFF"/>
            </a:solidFill>
            <a:prstDash val="solid"/>
            <a:round/>
            <a:headEnd len="sm" w="sm" type="none"/>
            <a:tailEnd len="sm" w="sm" type="none"/>
          </a:ln>
        </p:spPr>
        <p:txBody>
          <a:bodyPr anchorCtr="0" anchor="ctr" bIns="34275" lIns="34275" spcFirstLastPara="1" rIns="34275" wrap="square" tIns="34275">
            <a:noAutofit/>
          </a:bodyPr>
          <a:lstStyle/>
          <a:p>
            <a:pPr indent="0" lvl="0" marL="0" rtl="0" algn="ctr">
              <a:spcBef>
                <a:spcPts val="0"/>
              </a:spcBef>
              <a:spcAft>
                <a:spcPts val="0"/>
              </a:spcAft>
              <a:buNone/>
            </a:pPr>
            <a:r>
              <a:rPr b="1" lang="en" sz="1100">
                <a:solidFill>
                  <a:schemeClr val="lt1"/>
                </a:solidFill>
                <a:latin typeface="Google Sans"/>
                <a:ea typeface="Google Sans"/>
                <a:cs typeface="Google Sans"/>
                <a:sym typeface="Google Sans"/>
              </a:rPr>
              <a:t>BUILD</a:t>
            </a:r>
            <a:endParaRPr b="1" sz="1100">
              <a:solidFill>
                <a:schemeClr val="lt1"/>
              </a:solidFill>
              <a:latin typeface="Google Sans"/>
              <a:ea typeface="Google Sans"/>
              <a:cs typeface="Google Sans"/>
              <a:sym typeface="Google Sans"/>
            </a:endParaRPr>
          </a:p>
        </p:txBody>
      </p:sp>
      <p:sp>
        <p:nvSpPr>
          <p:cNvPr id="736" name="Google Shape;736;g182f62b9267_0_454"/>
          <p:cNvSpPr/>
          <p:nvPr/>
        </p:nvSpPr>
        <p:spPr>
          <a:xfrm>
            <a:off x="6630816" y="1793203"/>
            <a:ext cx="1019700" cy="236400"/>
          </a:xfrm>
          <a:prstGeom prst="rect">
            <a:avLst/>
          </a:prstGeom>
          <a:solidFill>
            <a:schemeClr val="accent4"/>
          </a:solidFill>
          <a:ln cap="flat" cmpd="sng" w="9525">
            <a:solidFill>
              <a:srgbClr val="FFFFFF"/>
            </a:solidFill>
            <a:prstDash val="solid"/>
            <a:round/>
            <a:headEnd len="sm" w="sm" type="none"/>
            <a:tailEnd len="sm" w="sm" type="none"/>
          </a:ln>
        </p:spPr>
        <p:txBody>
          <a:bodyPr anchorCtr="0" anchor="ctr" bIns="34275" lIns="34275" spcFirstLastPara="1" rIns="34275" wrap="square" tIns="34275">
            <a:noAutofit/>
          </a:bodyPr>
          <a:lstStyle/>
          <a:p>
            <a:pPr indent="0" lvl="0" marL="0" rtl="0" algn="ctr">
              <a:spcBef>
                <a:spcPts val="0"/>
              </a:spcBef>
              <a:spcAft>
                <a:spcPts val="0"/>
              </a:spcAft>
              <a:buNone/>
            </a:pPr>
            <a:r>
              <a:rPr b="1" lang="en" sz="1100">
                <a:solidFill>
                  <a:schemeClr val="lt1"/>
                </a:solidFill>
                <a:latin typeface="Google Sans"/>
                <a:ea typeface="Google Sans"/>
                <a:cs typeface="Google Sans"/>
                <a:sym typeface="Google Sans"/>
              </a:rPr>
              <a:t>CONNECT</a:t>
            </a:r>
            <a:endParaRPr b="1" sz="1100">
              <a:solidFill>
                <a:schemeClr val="lt1"/>
              </a:solidFill>
              <a:latin typeface="Google Sans"/>
              <a:ea typeface="Google Sans"/>
              <a:cs typeface="Google Sans"/>
              <a:sym typeface="Google Sans"/>
            </a:endParaRPr>
          </a:p>
        </p:txBody>
      </p:sp>
      <p:pic>
        <p:nvPicPr>
          <p:cNvPr id="737" name="Google Shape;737;g182f62b9267_0_454"/>
          <p:cNvPicPr preferRelativeResize="0"/>
          <p:nvPr/>
        </p:nvPicPr>
        <p:blipFill rotWithShape="1">
          <a:blip r:embed="rId3">
            <a:alphaModFix/>
          </a:blip>
          <a:srcRect b="0" l="12018" r="0" t="0"/>
          <a:stretch/>
        </p:blipFill>
        <p:spPr>
          <a:xfrm flipH="1" rot="451564">
            <a:off x="4806407" y="265507"/>
            <a:ext cx="4340769" cy="978267"/>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p5"/>
          <p:cNvSpPr txBox="1"/>
          <p:nvPr>
            <p:ph idx="1" type="subTitle"/>
          </p:nvPr>
        </p:nvSpPr>
        <p:spPr>
          <a:xfrm>
            <a:off x="410869" y="1138228"/>
            <a:ext cx="8255400" cy="346200"/>
          </a:xfrm>
          <a:prstGeom prst="rect">
            <a:avLst/>
          </a:prstGeom>
          <a:noFill/>
          <a:ln>
            <a:noFill/>
          </a:ln>
        </p:spPr>
        <p:txBody>
          <a:bodyPr anchorCtr="0" anchor="t" bIns="34275" lIns="34275" spcFirstLastPara="1" rIns="34275" wrap="square" tIns="34275">
            <a:spAutoFit/>
          </a:bodyPr>
          <a:lstStyle/>
          <a:p>
            <a:pPr indent="0" lvl="0" marL="0" rtl="0" algn="l">
              <a:lnSpc>
                <a:spcPct val="100000"/>
              </a:lnSpc>
              <a:spcBef>
                <a:spcPts val="0"/>
              </a:spcBef>
              <a:spcAft>
                <a:spcPts val="0"/>
              </a:spcAft>
              <a:buSzPts val="1800"/>
              <a:buNone/>
            </a:pPr>
            <a:r>
              <a:rPr lang="en"/>
              <a:t>#IndividualProject #Livecode</a:t>
            </a:r>
            <a:endParaRPr/>
          </a:p>
        </p:txBody>
      </p:sp>
      <p:sp>
        <p:nvSpPr>
          <p:cNvPr id="403" name="Google Shape;403;p5"/>
          <p:cNvSpPr txBox="1"/>
          <p:nvPr>
            <p:ph idx="2" type="body"/>
          </p:nvPr>
        </p:nvSpPr>
        <p:spPr>
          <a:xfrm>
            <a:off x="451250" y="1529874"/>
            <a:ext cx="8214900" cy="2562900"/>
          </a:xfrm>
          <a:prstGeom prst="rect">
            <a:avLst/>
          </a:prstGeom>
          <a:noFill/>
          <a:ln>
            <a:noFill/>
          </a:ln>
        </p:spPr>
        <p:txBody>
          <a:bodyPr anchorCtr="0" anchor="t" bIns="34275" lIns="34275" spcFirstLastPara="1" rIns="34275" wrap="square" tIns="34275">
            <a:spAutoFit/>
          </a:bodyPr>
          <a:lstStyle/>
          <a:p>
            <a:pPr indent="0" lvl="0" marL="0" rtl="0" algn="l">
              <a:lnSpc>
                <a:spcPct val="100000"/>
              </a:lnSpc>
              <a:spcBef>
                <a:spcPts val="0"/>
              </a:spcBef>
              <a:spcAft>
                <a:spcPts val="0"/>
              </a:spcAft>
              <a:buSzPts val="1800"/>
              <a:buNone/>
            </a:pPr>
            <a:r>
              <a:rPr b="1" lang="en">
                <a:latin typeface="Open Sans"/>
                <a:ea typeface="Open Sans"/>
                <a:cs typeface="Open Sans"/>
                <a:sym typeface="Open Sans"/>
              </a:rPr>
              <a:t>There are several individual project cases, prepare yourself. </a:t>
            </a:r>
            <a:endParaRPr b="1">
              <a:latin typeface="Open Sans"/>
              <a:ea typeface="Open Sans"/>
              <a:cs typeface="Open Sans"/>
              <a:sym typeface="Open Sans"/>
            </a:endParaRPr>
          </a:p>
          <a:p>
            <a:pPr indent="-342900" lvl="0" marL="457200" rtl="0" algn="l">
              <a:lnSpc>
                <a:spcPct val="100000"/>
              </a:lnSpc>
              <a:spcBef>
                <a:spcPts val="0"/>
              </a:spcBef>
              <a:spcAft>
                <a:spcPts val="0"/>
              </a:spcAft>
              <a:buSzPts val="1800"/>
              <a:buAutoNum type="arabicPeriod"/>
            </a:pPr>
            <a:r>
              <a:rPr lang="en"/>
              <a:t>Material on Slide</a:t>
            </a:r>
            <a:endParaRPr/>
          </a:p>
          <a:p>
            <a:pPr indent="-342900" lvl="0" marL="457200" rtl="0" algn="l">
              <a:lnSpc>
                <a:spcPct val="100000"/>
              </a:lnSpc>
              <a:spcBef>
                <a:spcPts val="0"/>
              </a:spcBef>
              <a:spcAft>
                <a:spcPts val="0"/>
              </a:spcAft>
              <a:buSzPts val="1800"/>
              <a:buAutoNum type="arabicPeriod"/>
            </a:pPr>
            <a:r>
              <a:rPr lang="en"/>
              <a:t>Live code session</a:t>
            </a:r>
            <a:endParaRPr/>
          </a:p>
          <a:p>
            <a:pPr indent="-342900" lvl="0" marL="457200" rtl="0" algn="l">
              <a:lnSpc>
                <a:spcPct val="100000"/>
              </a:lnSpc>
              <a:spcBef>
                <a:spcPts val="0"/>
              </a:spcBef>
              <a:spcAft>
                <a:spcPts val="0"/>
              </a:spcAft>
              <a:buSzPts val="1800"/>
              <a:buAutoNum type="arabicPeriod"/>
            </a:pPr>
            <a:r>
              <a:rPr lang="en"/>
              <a:t>Individual Project</a:t>
            </a:r>
            <a:endParaRPr/>
          </a:p>
          <a:p>
            <a:pPr indent="-342900" lvl="0" marL="457200" rtl="0" algn="l">
              <a:lnSpc>
                <a:spcPct val="100000"/>
              </a:lnSpc>
              <a:spcBef>
                <a:spcPts val="0"/>
              </a:spcBef>
              <a:spcAft>
                <a:spcPts val="0"/>
              </a:spcAft>
              <a:buSzPts val="1800"/>
              <a:buAutoNum type="arabicPeriod"/>
            </a:pPr>
            <a:r>
              <a:rPr lang="en"/>
              <a:t>Introduction to Google Solution Challenge</a:t>
            </a:r>
            <a:endParaRPr/>
          </a:p>
          <a:p>
            <a:pPr indent="0" lvl="0" marL="0" rtl="0" algn="l">
              <a:lnSpc>
                <a:spcPct val="100000"/>
              </a:lnSpc>
              <a:spcBef>
                <a:spcPts val="0"/>
              </a:spcBef>
              <a:spcAft>
                <a:spcPts val="0"/>
              </a:spcAft>
              <a:buSzPts val="1800"/>
              <a:buNone/>
            </a:pPr>
            <a:r>
              <a:t/>
            </a:r>
            <a:endParaRPr/>
          </a:p>
          <a:p>
            <a:pPr indent="0" lvl="0" marL="0" rtl="0" algn="l">
              <a:lnSpc>
                <a:spcPct val="100000"/>
              </a:lnSpc>
              <a:spcBef>
                <a:spcPts val="0"/>
              </a:spcBef>
              <a:spcAft>
                <a:spcPts val="0"/>
              </a:spcAft>
              <a:buSzPts val="1800"/>
              <a:buNone/>
            </a:pPr>
            <a:r>
              <a:rPr b="1" lang="en">
                <a:latin typeface="Open Sans"/>
                <a:ea typeface="Open Sans"/>
                <a:cs typeface="Open Sans"/>
                <a:sym typeface="Open Sans"/>
              </a:rPr>
              <a:t>Projects are collected via the Github repository, you can ask questions via discord.</a:t>
            </a:r>
            <a:endParaRPr b="1">
              <a:latin typeface="Open Sans"/>
              <a:ea typeface="Open Sans"/>
              <a:cs typeface="Open Sans"/>
              <a:sym typeface="Open Sans"/>
            </a:endParaRPr>
          </a:p>
          <a:p>
            <a:pPr indent="0" lvl="0" marL="0" rtl="0" algn="l">
              <a:lnSpc>
                <a:spcPct val="100000"/>
              </a:lnSpc>
              <a:spcBef>
                <a:spcPts val="0"/>
              </a:spcBef>
              <a:spcAft>
                <a:spcPts val="0"/>
              </a:spcAft>
              <a:buSzPts val="1800"/>
              <a:buNone/>
            </a:pPr>
            <a:r>
              <a:t/>
            </a:r>
            <a:endParaRPr/>
          </a:p>
        </p:txBody>
      </p:sp>
      <p:sp>
        <p:nvSpPr>
          <p:cNvPr id="404" name="Google Shape;404;p5"/>
          <p:cNvSpPr txBox="1"/>
          <p:nvPr>
            <p:ph type="title"/>
          </p:nvPr>
        </p:nvSpPr>
        <p:spPr>
          <a:xfrm>
            <a:off x="334894" y="483797"/>
            <a:ext cx="8233500" cy="7233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SzPts val="2800"/>
              <a:buNone/>
            </a:pPr>
            <a:r>
              <a:rPr lang="en"/>
              <a:t>Individual Project</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883F3"/>
        </a:solidFill>
      </p:bgPr>
    </p:bg>
    <p:spTree>
      <p:nvGrpSpPr>
        <p:cNvPr id="408" name="Shape 408"/>
        <p:cNvGrpSpPr/>
        <p:nvPr/>
      </p:nvGrpSpPr>
      <p:grpSpPr>
        <a:xfrm>
          <a:off x="0" y="0"/>
          <a:ext cx="0" cy="0"/>
          <a:chOff x="0" y="0"/>
          <a:chExt cx="0" cy="0"/>
        </a:xfrm>
      </p:grpSpPr>
      <p:sp>
        <p:nvSpPr>
          <p:cNvPr id="409" name="Google Shape;409;p6"/>
          <p:cNvSpPr txBox="1"/>
          <p:nvPr>
            <p:ph idx="4294967295" type="ctrTitle"/>
          </p:nvPr>
        </p:nvSpPr>
        <p:spPr>
          <a:xfrm>
            <a:off x="649650" y="565325"/>
            <a:ext cx="7844700" cy="45432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1000"/>
              </a:spcAft>
              <a:buClr>
                <a:schemeClr val="dk1"/>
              </a:buClr>
              <a:buSzPts val="2800"/>
              <a:buFont typeface="Arial"/>
              <a:buNone/>
            </a:pPr>
            <a:r>
              <a:rPr b="1" i="0" lang="en" sz="2500" u="none" cap="none" strike="noStrike">
                <a:solidFill>
                  <a:srgbClr val="FFFFFF"/>
                </a:solidFill>
                <a:latin typeface="Arial"/>
                <a:ea typeface="Arial"/>
                <a:cs typeface="Arial"/>
                <a:sym typeface="Arial"/>
              </a:rPr>
              <a:t>What is Back-End Development?</a:t>
            </a:r>
            <a:endParaRPr b="0" i="0" sz="2500" u="none" cap="none" strike="noStrike">
              <a:solidFill>
                <a:srgbClr val="FFFFFF"/>
              </a:solidFill>
              <a:latin typeface="Arial"/>
              <a:ea typeface="Arial"/>
              <a:cs typeface="Arial"/>
              <a:sym typeface="Arial"/>
            </a:endParaRPr>
          </a:p>
        </p:txBody>
      </p:sp>
      <p:sp>
        <p:nvSpPr>
          <p:cNvPr id="410" name="Google Shape;410;p6"/>
          <p:cNvSpPr txBox="1"/>
          <p:nvPr/>
        </p:nvSpPr>
        <p:spPr>
          <a:xfrm>
            <a:off x="252224" y="87325"/>
            <a:ext cx="4256400" cy="6198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b="0" i="0" lang="en" sz="1100" u="none" cap="none" strike="noStrike">
                <a:solidFill>
                  <a:srgbClr val="FFFFFF"/>
                </a:solidFill>
                <a:latin typeface="Arial"/>
                <a:ea typeface="Arial"/>
                <a:cs typeface="Arial"/>
                <a:sym typeface="Arial"/>
              </a:rPr>
              <a:t>Introduction to Backend Development Mercu Buana University</a:t>
            </a:r>
            <a:endParaRPr b="0" i="0" sz="1100" u="none" cap="none" strike="noStrike">
              <a:solidFill>
                <a:srgbClr val="FFFFFF"/>
              </a:solidFill>
              <a:latin typeface="Arial"/>
              <a:ea typeface="Arial"/>
              <a:cs typeface="Arial"/>
              <a:sym typeface="Arial"/>
            </a:endParaRPr>
          </a:p>
          <a:p>
            <a:pPr indent="0" lvl="0" marL="0" marR="0" rtl="0" algn="l">
              <a:lnSpc>
                <a:spcPct val="115000"/>
              </a:lnSpc>
              <a:spcBef>
                <a:spcPts val="0"/>
              </a:spcBef>
              <a:spcAft>
                <a:spcPts val="0"/>
              </a:spcAft>
              <a:buClr>
                <a:schemeClr val="dk1"/>
              </a:buClr>
              <a:buSzPts val="1100"/>
              <a:buFont typeface="Arial"/>
              <a:buNone/>
            </a:pPr>
            <a:r>
              <a:t/>
            </a:r>
            <a:endParaRPr b="0" i="0" sz="1100" u="none" cap="none" strike="noStrike">
              <a:solidFill>
                <a:srgbClr val="FFFFFF"/>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100"/>
              <a:buFont typeface="Arial"/>
              <a:buNone/>
            </a:pPr>
            <a:r>
              <a:t/>
            </a:r>
            <a:endParaRPr b="0" i="0" sz="1100" u="none" cap="none" strike="noStrike">
              <a:solidFill>
                <a:srgbClr val="FFFFFF"/>
              </a:solidFill>
              <a:latin typeface="Arial"/>
              <a:ea typeface="Arial"/>
              <a:cs typeface="Arial"/>
              <a:sym typeface="Arial"/>
            </a:endParaRPr>
          </a:p>
        </p:txBody>
      </p:sp>
      <p:cxnSp>
        <p:nvCxnSpPr>
          <p:cNvPr id="411" name="Google Shape;411;p6"/>
          <p:cNvCxnSpPr/>
          <p:nvPr/>
        </p:nvCxnSpPr>
        <p:spPr>
          <a:xfrm>
            <a:off x="75" y="524238"/>
            <a:ext cx="9144000" cy="0"/>
          </a:xfrm>
          <a:prstGeom prst="straightConnector1">
            <a:avLst/>
          </a:prstGeom>
          <a:noFill/>
          <a:ln cap="flat" cmpd="sng" w="9525">
            <a:solidFill>
              <a:srgbClr val="EFEFEF"/>
            </a:solidFill>
            <a:prstDash val="solid"/>
            <a:round/>
            <a:headEnd len="sm" w="sm" type="none"/>
            <a:tailEnd len="sm" w="sm" type="none"/>
          </a:ln>
        </p:spPr>
      </p:cxnSp>
      <p:pic>
        <p:nvPicPr>
          <p:cNvPr id="412" name="Google Shape;412;p6"/>
          <p:cNvPicPr preferRelativeResize="0"/>
          <p:nvPr/>
        </p:nvPicPr>
        <p:blipFill rotWithShape="1">
          <a:blip r:embed="rId3">
            <a:alphaModFix/>
          </a:blip>
          <a:srcRect b="0" l="0" r="0" t="0"/>
          <a:stretch/>
        </p:blipFill>
        <p:spPr>
          <a:xfrm>
            <a:off x="6747075" y="193850"/>
            <a:ext cx="2162400" cy="1379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sp>
        <p:nvSpPr>
          <p:cNvPr id="417" name="Google Shape;417;p7"/>
          <p:cNvSpPr txBox="1"/>
          <p:nvPr>
            <p:ph idx="1" type="subTitle"/>
          </p:nvPr>
        </p:nvSpPr>
        <p:spPr>
          <a:xfrm>
            <a:off x="410869" y="1138228"/>
            <a:ext cx="8255400" cy="346200"/>
          </a:xfrm>
          <a:prstGeom prst="rect">
            <a:avLst/>
          </a:prstGeom>
          <a:noFill/>
          <a:ln>
            <a:noFill/>
          </a:ln>
        </p:spPr>
        <p:txBody>
          <a:bodyPr anchorCtr="0" anchor="t" bIns="34275" lIns="34275" spcFirstLastPara="1" rIns="34275" wrap="square" tIns="34275">
            <a:spAutoFit/>
          </a:bodyPr>
          <a:lstStyle/>
          <a:p>
            <a:pPr indent="0" lvl="0" marL="0" rtl="0" algn="l">
              <a:lnSpc>
                <a:spcPct val="100000"/>
              </a:lnSpc>
              <a:spcBef>
                <a:spcPts val="0"/>
              </a:spcBef>
              <a:spcAft>
                <a:spcPts val="0"/>
              </a:spcAft>
              <a:buSzPts val="1800"/>
              <a:buNone/>
            </a:pPr>
            <a:r>
              <a:rPr lang="en"/>
              <a:t>#Back-End</a:t>
            </a:r>
            <a:endParaRPr/>
          </a:p>
        </p:txBody>
      </p:sp>
      <p:sp>
        <p:nvSpPr>
          <p:cNvPr id="418" name="Google Shape;418;p7"/>
          <p:cNvSpPr txBox="1"/>
          <p:nvPr>
            <p:ph idx="2" type="body"/>
          </p:nvPr>
        </p:nvSpPr>
        <p:spPr>
          <a:xfrm>
            <a:off x="451250" y="1529874"/>
            <a:ext cx="8214900" cy="2562900"/>
          </a:xfrm>
          <a:prstGeom prst="rect">
            <a:avLst/>
          </a:prstGeom>
          <a:noFill/>
          <a:ln>
            <a:noFill/>
          </a:ln>
        </p:spPr>
        <p:txBody>
          <a:bodyPr anchorCtr="0" anchor="t" bIns="34275" lIns="34275" spcFirstLastPara="1" rIns="34275" wrap="square" tIns="34275">
            <a:spAutoFit/>
          </a:bodyPr>
          <a:lstStyle/>
          <a:p>
            <a:pPr indent="0" lvl="0" marL="0" rtl="0" algn="l">
              <a:lnSpc>
                <a:spcPct val="100000"/>
              </a:lnSpc>
              <a:spcBef>
                <a:spcPts val="0"/>
              </a:spcBef>
              <a:spcAft>
                <a:spcPts val="0"/>
              </a:spcAft>
              <a:buSzPts val="1800"/>
              <a:buNone/>
            </a:pPr>
            <a:r>
              <a:rPr lang="en"/>
              <a:t>Back-End is part of the application that is responsible for providing needs that are invisible to the user (not interacting directly with the user), such as how data is stored, processed, and transacted securely. It all aims to support Front-End applications work according to their functions. People who work in this field are called Back-End Developers.</a:t>
            </a:r>
            <a:endParaRPr/>
          </a:p>
          <a:p>
            <a:pPr indent="0" lvl="0" marL="0" rtl="0" algn="l">
              <a:lnSpc>
                <a:spcPct val="100000"/>
              </a:lnSpc>
              <a:spcBef>
                <a:spcPts val="0"/>
              </a:spcBef>
              <a:spcAft>
                <a:spcPts val="0"/>
              </a:spcAft>
              <a:buSzPts val="1800"/>
              <a:buNone/>
            </a:pPr>
            <a:r>
              <a:t/>
            </a:r>
            <a:endParaRPr/>
          </a:p>
          <a:p>
            <a:pPr indent="0" lvl="0" marL="0" rtl="0" algn="l">
              <a:lnSpc>
                <a:spcPct val="100000"/>
              </a:lnSpc>
              <a:spcBef>
                <a:spcPts val="0"/>
              </a:spcBef>
              <a:spcAft>
                <a:spcPts val="0"/>
              </a:spcAft>
              <a:buSzPts val="1800"/>
              <a:buNone/>
            </a:pPr>
            <a:r>
              <a:rPr lang="en"/>
              <a:t>Back-End is an option field in the Software Developer profession. You need to determine what to focus on. So what do those terms mean in application development? Okay, let's discuss!!</a:t>
            </a:r>
            <a:endParaRPr/>
          </a:p>
        </p:txBody>
      </p:sp>
      <p:sp>
        <p:nvSpPr>
          <p:cNvPr id="419" name="Google Shape;419;p7"/>
          <p:cNvSpPr txBox="1"/>
          <p:nvPr>
            <p:ph type="title"/>
          </p:nvPr>
        </p:nvSpPr>
        <p:spPr>
          <a:xfrm>
            <a:off x="334894" y="483797"/>
            <a:ext cx="8233500" cy="7233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SzPts val="2800"/>
              <a:buNone/>
            </a:pPr>
            <a:r>
              <a:rPr lang="en"/>
              <a:t>What is Back-End Development</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pic>
        <p:nvPicPr>
          <p:cNvPr id="424" name="Google Shape;424;p8"/>
          <p:cNvPicPr preferRelativeResize="0"/>
          <p:nvPr/>
        </p:nvPicPr>
        <p:blipFill rotWithShape="1">
          <a:blip r:embed="rId3">
            <a:alphaModFix/>
          </a:blip>
          <a:srcRect b="0" l="0" r="0" t="0"/>
          <a:stretch/>
        </p:blipFill>
        <p:spPr>
          <a:xfrm>
            <a:off x="1030888" y="185475"/>
            <a:ext cx="7387025" cy="41569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pic>
        <p:nvPicPr>
          <p:cNvPr id="429" name="Google Shape;429;p9"/>
          <p:cNvPicPr preferRelativeResize="0"/>
          <p:nvPr/>
        </p:nvPicPr>
        <p:blipFill rotWithShape="1">
          <a:blip r:embed="rId3">
            <a:alphaModFix/>
          </a:blip>
          <a:srcRect b="0" l="0" r="0" t="0"/>
          <a:stretch/>
        </p:blipFill>
        <p:spPr>
          <a:xfrm>
            <a:off x="1042125" y="401025"/>
            <a:ext cx="7450424" cy="384890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404040"/>
      </a:dk1>
      <a:lt1>
        <a:srgbClr val="FFFFFF"/>
      </a:lt1>
      <a:dk2>
        <a:srgbClr val="676C72"/>
      </a:dk2>
      <a:lt2>
        <a:srgbClr val="F9F9F9"/>
      </a:lt2>
      <a:accent1>
        <a:srgbClr val="4285F4"/>
      </a:accent1>
      <a:accent2>
        <a:srgbClr val="FBBC04"/>
      </a:accent2>
      <a:accent3>
        <a:srgbClr val="E84435"/>
      </a:accent3>
      <a:accent4>
        <a:srgbClr val="0F9D58"/>
      </a:accent4>
      <a:accent5>
        <a:srgbClr val="FFCDD2"/>
      </a:accent5>
      <a:accent6>
        <a:srgbClr val="C8E6C9"/>
      </a:accent6>
      <a:hlink>
        <a:srgbClr val="BBDEF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imple Light">
  <a:themeElements>
    <a:clrScheme name="Simple Light">
      <a:dk1>
        <a:srgbClr val="404040"/>
      </a:dk1>
      <a:lt1>
        <a:srgbClr val="FFFFFF"/>
      </a:lt1>
      <a:dk2>
        <a:srgbClr val="676C72"/>
      </a:dk2>
      <a:lt2>
        <a:srgbClr val="F9F9F9"/>
      </a:lt2>
      <a:accent1>
        <a:srgbClr val="4285F4"/>
      </a:accent1>
      <a:accent2>
        <a:srgbClr val="FBBC04"/>
      </a:accent2>
      <a:accent3>
        <a:srgbClr val="E84435"/>
      </a:accent3>
      <a:accent4>
        <a:srgbClr val="0F9D58"/>
      </a:accent4>
      <a:accent5>
        <a:srgbClr val="FFCDD2"/>
      </a:accent5>
      <a:accent6>
        <a:srgbClr val="C8E6C9"/>
      </a:accent6>
      <a:hlink>
        <a:srgbClr val="BBDEF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